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sldIdLst>
    <p:sldId id="256" r:id="rId5"/>
    <p:sldId id="257" r:id="rId6"/>
    <p:sldId id="258" r:id="rId7"/>
    <p:sldId id="259" r:id="rId8"/>
    <p:sldId id="260" r:id="rId9"/>
    <p:sldId id="261" r:id="rId10"/>
    <p:sldId id="263" r:id="rId11"/>
    <p:sldId id="262" r:id="rId12"/>
    <p:sldId id="26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79D2A-FEA4-429B-9290-7660B52E85DB}" v="27" dt="2020-01-22T10:33:40.341"/>
  </p1510:revLst>
</p1510:revInfo>
</file>

<file path=ppt/tableStyles.xml><?xml version="1.0" encoding="utf-8"?>
<a:tblStyleLst xmlns:a="http://schemas.openxmlformats.org/drawingml/2006/main" def="{5C22544A-7EE6-4342-B048-85BDC9FD1C3A}">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0ea304e4-fd88-43e4-aecf-62256dd202c8" providerId="ADAL" clId="{6B379D2A-FEA4-429B-9290-7660B52E85DB}"/>
    <pc:docChg chg="undo custSel addSld modSld">
      <pc:chgData name="Pascalle Cup" userId="0ea304e4-fd88-43e4-aecf-62256dd202c8" providerId="ADAL" clId="{6B379D2A-FEA4-429B-9290-7660B52E85DB}" dt="2020-01-22T10:34:12.021" v="836" actId="26606"/>
      <pc:docMkLst>
        <pc:docMk/>
      </pc:docMkLst>
      <pc:sldChg chg="addSp modSp">
        <pc:chgData name="Pascalle Cup" userId="0ea304e4-fd88-43e4-aecf-62256dd202c8" providerId="ADAL" clId="{6B379D2A-FEA4-429B-9290-7660B52E85DB}" dt="2020-01-22T10:19:31.270" v="298" actId="20577"/>
        <pc:sldMkLst>
          <pc:docMk/>
          <pc:sldMk cId="1848474786" sldId="257"/>
        </pc:sldMkLst>
        <pc:spChg chg="mod">
          <ac:chgData name="Pascalle Cup" userId="0ea304e4-fd88-43e4-aecf-62256dd202c8" providerId="ADAL" clId="{6B379D2A-FEA4-429B-9290-7660B52E85DB}" dt="2020-01-22T10:19:31.270" v="298" actId="20577"/>
          <ac:spMkLst>
            <pc:docMk/>
            <pc:sldMk cId="1848474786" sldId="257"/>
            <ac:spMk id="4" creationId="{B58F5057-C51A-4F08-B268-435A914B6C44}"/>
          </ac:spMkLst>
        </pc:spChg>
        <pc:spChg chg="add mod">
          <ac:chgData name="Pascalle Cup" userId="0ea304e4-fd88-43e4-aecf-62256dd202c8" providerId="ADAL" clId="{6B379D2A-FEA4-429B-9290-7660B52E85DB}" dt="2020-01-22T10:00:09.246" v="222" actId="1076"/>
          <ac:spMkLst>
            <pc:docMk/>
            <pc:sldMk cId="1848474786" sldId="257"/>
            <ac:spMk id="5" creationId="{C41053ED-2C70-47A3-B9E9-A88E959FAFB0}"/>
          </ac:spMkLst>
        </pc:spChg>
      </pc:sldChg>
      <pc:sldChg chg="modSp">
        <pc:chgData name="Pascalle Cup" userId="0ea304e4-fd88-43e4-aecf-62256dd202c8" providerId="ADAL" clId="{6B379D2A-FEA4-429B-9290-7660B52E85DB}" dt="2020-01-22T09:49:32.769" v="48" actId="1076"/>
        <pc:sldMkLst>
          <pc:docMk/>
          <pc:sldMk cId="4078326347" sldId="258"/>
        </pc:sldMkLst>
        <pc:spChg chg="mod">
          <ac:chgData name="Pascalle Cup" userId="0ea304e4-fd88-43e4-aecf-62256dd202c8" providerId="ADAL" clId="{6B379D2A-FEA4-429B-9290-7660B52E85DB}" dt="2020-01-22T09:49:32.769" v="48" actId="1076"/>
          <ac:spMkLst>
            <pc:docMk/>
            <pc:sldMk cId="4078326347" sldId="258"/>
            <ac:spMk id="3" creationId="{343059AD-2868-4E7F-8EA6-8AF2BA143101}"/>
          </ac:spMkLst>
        </pc:spChg>
      </pc:sldChg>
      <pc:sldChg chg="addSp delSp modSp add">
        <pc:chgData name="Pascalle Cup" userId="0ea304e4-fd88-43e4-aecf-62256dd202c8" providerId="ADAL" clId="{6B379D2A-FEA4-429B-9290-7660B52E85DB}" dt="2020-01-22T09:56:00.096" v="163" actId="403"/>
        <pc:sldMkLst>
          <pc:docMk/>
          <pc:sldMk cId="956844596" sldId="261"/>
        </pc:sldMkLst>
        <pc:spChg chg="add mod">
          <ac:chgData name="Pascalle Cup" userId="0ea304e4-fd88-43e4-aecf-62256dd202c8" providerId="ADAL" clId="{6B379D2A-FEA4-429B-9290-7660B52E85DB}" dt="2020-01-22T09:56:00.096" v="163" actId="403"/>
          <ac:spMkLst>
            <pc:docMk/>
            <pc:sldMk cId="956844596" sldId="261"/>
            <ac:spMk id="2" creationId="{D0199D3D-4D78-4A58-A74A-48608CBE47B6}"/>
          </ac:spMkLst>
        </pc:spChg>
        <pc:spChg chg="add mod">
          <ac:chgData name="Pascalle Cup" userId="0ea304e4-fd88-43e4-aecf-62256dd202c8" providerId="ADAL" clId="{6B379D2A-FEA4-429B-9290-7660B52E85DB}" dt="2020-01-22T09:52:07.360" v="59" actId="1076"/>
          <ac:spMkLst>
            <pc:docMk/>
            <pc:sldMk cId="956844596" sldId="261"/>
            <ac:spMk id="3" creationId="{08C340BE-71D1-4934-AB63-FC2F04B55C2F}"/>
          </ac:spMkLst>
        </pc:spChg>
        <pc:spChg chg="add mod">
          <ac:chgData name="Pascalle Cup" userId="0ea304e4-fd88-43e4-aecf-62256dd202c8" providerId="ADAL" clId="{6B379D2A-FEA4-429B-9290-7660B52E85DB}" dt="2020-01-22T09:52:22.169" v="138" actId="20577"/>
          <ac:spMkLst>
            <pc:docMk/>
            <pc:sldMk cId="956844596" sldId="261"/>
            <ac:spMk id="4" creationId="{FDED79DD-2536-47DB-8F6C-59B43086C986}"/>
          </ac:spMkLst>
        </pc:spChg>
        <pc:spChg chg="add mod">
          <ac:chgData name="Pascalle Cup" userId="0ea304e4-fd88-43e4-aecf-62256dd202c8" providerId="ADAL" clId="{6B379D2A-FEA4-429B-9290-7660B52E85DB}" dt="2020-01-22T09:55:01.821" v="142" actId="13822"/>
          <ac:spMkLst>
            <pc:docMk/>
            <pc:sldMk cId="956844596" sldId="261"/>
            <ac:spMk id="5" creationId="{A771BB85-A69E-4517-93EB-8F0450704AF7}"/>
          </ac:spMkLst>
        </pc:spChg>
        <pc:spChg chg="add del mod">
          <ac:chgData name="Pascalle Cup" userId="0ea304e4-fd88-43e4-aecf-62256dd202c8" providerId="ADAL" clId="{6B379D2A-FEA4-429B-9290-7660B52E85DB}" dt="2020-01-22T09:55:09.627" v="146"/>
          <ac:spMkLst>
            <pc:docMk/>
            <pc:sldMk cId="956844596" sldId="261"/>
            <ac:spMk id="6" creationId="{6F4A9599-6C30-45B9-8DE9-FF38B54603A5}"/>
          </ac:spMkLst>
        </pc:spChg>
        <pc:spChg chg="add mod">
          <ac:chgData name="Pascalle Cup" userId="0ea304e4-fd88-43e4-aecf-62256dd202c8" providerId="ADAL" clId="{6B379D2A-FEA4-429B-9290-7660B52E85DB}" dt="2020-01-22T09:55:48.800" v="157" actId="1076"/>
          <ac:spMkLst>
            <pc:docMk/>
            <pc:sldMk cId="956844596" sldId="261"/>
            <ac:spMk id="7" creationId="{34D18359-3C37-407C-939E-9FD6E73420E2}"/>
          </ac:spMkLst>
        </pc:spChg>
      </pc:sldChg>
      <pc:sldChg chg="addSp delSp modSp add">
        <pc:chgData name="Pascalle Cup" userId="0ea304e4-fd88-43e4-aecf-62256dd202c8" providerId="ADAL" clId="{6B379D2A-FEA4-429B-9290-7660B52E85DB}" dt="2020-01-22T09:59:49.315" v="205" actId="20577"/>
        <pc:sldMkLst>
          <pc:docMk/>
          <pc:sldMk cId="591854477" sldId="262"/>
        </pc:sldMkLst>
        <pc:spChg chg="add mod">
          <ac:chgData name="Pascalle Cup" userId="0ea304e4-fd88-43e4-aecf-62256dd202c8" providerId="ADAL" clId="{6B379D2A-FEA4-429B-9290-7660B52E85DB}" dt="2020-01-22T09:57:48.672" v="187" actId="1076"/>
          <ac:spMkLst>
            <pc:docMk/>
            <pc:sldMk cId="591854477" sldId="262"/>
            <ac:spMk id="2" creationId="{D77E7823-BCA1-4397-81D9-DE5F79BE462A}"/>
          </ac:spMkLst>
        </pc:spChg>
        <pc:spChg chg="add del mod">
          <ac:chgData name="Pascalle Cup" userId="0ea304e4-fd88-43e4-aecf-62256dd202c8" providerId="ADAL" clId="{6B379D2A-FEA4-429B-9290-7660B52E85DB}" dt="2020-01-22T09:57:10.325" v="178" actId="478"/>
          <ac:spMkLst>
            <pc:docMk/>
            <pc:sldMk cId="591854477" sldId="262"/>
            <ac:spMk id="4" creationId="{2045F21E-638E-4412-BC48-F97B4E86414A}"/>
          </ac:spMkLst>
        </pc:spChg>
        <pc:graphicFrameChg chg="add mod modGraphic">
          <ac:chgData name="Pascalle Cup" userId="0ea304e4-fd88-43e4-aecf-62256dd202c8" providerId="ADAL" clId="{6B379D2A-FEA4-429B-9290-7660B52E85DB}" dt="2020-01-22T09:59:49.315" v="205" actId="20577"/>
          <ac:graphicFrameMkLst>
            <pc:docMk/>
            <pc:sldMk cId="591854477" sldId="262"/>
            <ac:graphicFrameMk id="3" creationId="{21046CFB-7124-4F70-89A8-6928AA9C7FA2}"/>
          </ac:graphicFrameMkLst>
        </pc:graphicFrameChg>
      </pc:sldChg>
      <pc:sldChg chg="addSp delSp modSp add mod setBg setClrOvrMap">
        <pc:chgData name="Pascalle Cup" userId="0ea304e4-fd88-43e4-aecf-62256dd202c8" providerId="ADAL" clId="{6B379D2A-FEA4-429B-9290-7660B52E85DB}" dt="2020-01-22T10:34:12.021" v="836" actId="26606"/>
        <pc:sldMkLst>
          <pc:docMk/>
          <pc:sldMk cId="1968539761" sldId="263"/>
        </pc:sldMkLst>
        <pc:spChg chg="add mod">
          <ac:chgData name="Pascalle Cup" userId="0ea304e4-fd88-43e4-aecf-62256dd202c8" providerId="ADAL" clId="{6B379D2A-FEA4-429B-9290-7660B52E85DB}" dt="2020-01-22T10:34:12.021" v="836" actId="26606"/>
          <ac:spMkLst>
            <pc:docMk/>
            <pc:sldMk cId="1968539761" sldId="263"/>
            <ac:spMk id="2" creationId="{8F7C2BFC-99C3-486C-B6A9-C1EB1CF7668B}"/>
          </ac:spMkLst>
        </pc:spChg>
        <pc:spChg chg="add del mod">
          <ac:chgData name="Pascalle Cup" userId="0ea304e4-fd88-43e4-aecf-62256dd202c8" providerId="ADAL" clId="{6B379D2A-FEA4-429B-9290-7660B52E85DB}" dt="2020-01-22T10:34:12.021" v="836" actId="26606"/>
          <ac:spMkLst>
            <pc:docMk/>
            <pc:sldMk cId="1968539761" sldId="263"/>
            <ac:spMk id="3" creationId="{5BE3745B-3A93-469B-A4B1-5D157B27EB4E}"/>
          </ac:spMkLst>
        </pc:spChg>
        <pc:spChg chg="add">
          <ac:chgData name="Pascalle Cup" userId="0ea304e4-fd88-43e4-aecf-62256dd202c8" providerId="ADAL" clId="{6B379D2A-FEA4-429B-9290-7660B52E85DB}" dt="2020-01-22T10:34:12.021" v="836" actId="26606"/>
          <ac:spMkLst>
            <pc:docMk/>
            <pc:sldMk cId="1968539761" sldId="263"/>
            <ac:spMk id="53" creationId="{54B9C16B-AC4A-44ED-9075-F76549B46E7C}"/>
          </ac:spMkLst>
        </pc:spChg>
        <pc:spChg chg="add">
          <ac:chgData name="Pascalle Cup" userId="0ea304e4-fd88-43e4-aecf-62256dd202c8" providerId="ADAL" clId="{6B379D2A-FEA4-429B-9290-7660B52E85DB}" dt="2020-01-22T10:34:12.021" v="836" actId="26606"/>
          <ac:spMkLst>
            <pc:docMk/>
            <pc:sldMk cId="1968539761" sldId="263"/>
            <ac:spMk id="86" creationId="{B53044DC-4918-43DA-B49D-91673C6C9485}"/>
          </ac:spMkLst>
        </pc:spChg>
        <pc:grpChg chg="add">
          <ac:chgData name="Pascalle Cup" userId="0ea304e4-fd88-43e4-aecf-62256dd202c8" providerId="ADAL" clId="{6B379D2A-FEA4-429B-9290-7660B52E85DB}" dt="2020-01-22T10:34:12.021" v="836" actId="26606"/>
          <ac:grpSpMkLst>
            <pc:docMk/>
            <pc:sldMk cId="1968539761" sldId="263"/>
            <ac:grpSpMk id="12" creationId="{96FA2727-C33B-44D1-885B-76DC0424E577}"/>
          </ac:grpSpMkLst>
        </pc:grpChg>
        <pc:grpChg chg="add">
          <ac:chgData name="Pascalle Cup" userId="0ea304e4-fd88-43e4-aecf-62256dd202c8" providerId="ADAL" clId="{6B379D2A-FEA4-429B-9290-7660B52E85DB}" dt="2020-01-22T10:34:12.021" v="836" actId="26606"/>
          <ac:grpSpMkLst>
            <pc:docMk/>
            <pc:sldMk cId="1968539761" sldId="263"/>
            <ac:grpSpMk id="55" creationId="{62A2FEB6-F419-4684-9ABC-9E32E012E8B7}"/>
          </ac:grpSpMkLst>
        </pc:grpChg>
        <pc:grpChg chg="add">
          <ac:chgData name="Pascalle Cup" userId="0ea304e4-fd88-43e4-aecf-62256dd202c8" providerId="ADAL" clId="{6B379D2A-FEA4-429B-9290-7660B52E85DB}" dt="2020-01-22T10:34:12.021" v="836" actId="26606"/>
          <ac:grpSpMkLst>
            <pc:docMk/>
            <pc:sldMk cId="1968539761" sldId="263"/>
            <ac:grpSpMk id="88" creationId="{1DCE6B36-1420-43AB-86CF-4E653A517B9C}"/>
          </ac:grpSpMkLst>
        </pc:grpChg>
        <pc:graphicFrameChg chg="add">
          <ac:chgData name="Pascalle Cup" userId="0ea304e4-fd88-43e4-aecf-62256dd202c8" providerId="ADAL" clId="{6B379D2A-FEA4-429B-9290-7660B52E85DB}" dt="2020-01-22T10:34:12.021" v="836" actId="26606"/>
          <ac:graphicFrameMkLst>
            <pc:docMk/>
            <pc:sldMk cId="1968539761" sldId="263"/>
            <ac:graphicFrameMk id="5" creationId="{14CA06D8-B21F-4DE0-8A76-BF1880A269FE}"/>
          </ac:graphicFrameMkLst>
        </pc:graphicFrameChg>
        <pc:picChg chg="add">
          <ac:chgData name="Pascalle Cup" userId="0ea304e4-fd88-43e4-aecf-62256dd202c8" providerId="ADAL" clId="{6B379D2A-FEA4-429B-9290-7660B52E85DB}" dt="2020-01-22T10:34:12.021" v="836" actId="26606"/>
          <ac:picMkLst>
            <pc:docMk/>
            <pc:sldMk cId="1968539761" sldId="263"/>
            <ac:picMk id="10" creationId="{174E31E4-530B-4247-962C-F46F5F66DFFB}"/>
          </ac:picMkLst>
        </pc:picChg>
        <pc:picChg chg="add">
          <ac:chgData name="Pascalle Cup" userId="0ea304e4-fd88-43e4-aecf-62256dd202c8" providerId="ADAL" clId="{6B379D2A-FEA4-429B-9290-7660B52E85DB}" dt="2020-01-22T10:34:12.021" v="836" actId="26606"/>
          <ac:picMkLst>
            <pc:docMk/>
            <pc:sldMk cId="1968539761" sldId="263"/>
            <ac:picMk id="84" creationId="{3E94A106-9341-485C-9057-9D62B2BD083F}"/>
          </ac:picMkLst>
        </pc:picChg>
        <pc:picChg chg="add">
          <ac:chgData name="Pascalle Cup" userId="0ea304e4-fd88-43e4-aecf-62256dd202c8" providerId="ADAL" clId="{6B379D2A-FEA4-429B-9290-7660B52E85DB}" dt="2020-01-22T10:34:12.021" v="836" actId="26606"/>
          <ac:picMkLst>
            <pc:docMk/>
            <pc:sldMk cId="1968539761" sldId="263"/>
            <ac:picMk id="117" creationId="{9BE36DBF-0333-4D36-A5BF-81FDA2406FE9}"/>
          </ac:picMkLst>
        </pc:picChg>
      </pc:sldChg>
      <pc:sldChg chg="addSp delSp modSp add mod setBg setClrOvrMap">
        <pc:chgData name="Pascalle Cup" userId="0ea304e4-fd88-43e4-aecf-62256dd202c8" providerId="ADAL" clId="{6B379D2A-FEA4-429B-9290-7660B52E85DB}" dt="2020-01-22T10:33:56.831" v="835" actId="26606"/>
        <pc:sldMkLst>
          <pc:docMk/>
          <pc:sldMk cId="342895085" sldId="264"/>
        </pc:sldMkLst>
        <pc:spChg chg="mod">
          <ac:chgData name="Pascalle Cup" userId="0ea304e4-fd88-43e4-aecf-62256dd202c8" providerId="ADAL" clId="{6B379D2A-FEA4-429B-9290-7660B52E85DB}" dt="2020-01-22T10:33:56.831" v="835" actId="26606"/>
          <ac:spMkLst>
            <pc:docMk/>
            <pc:sldMk cId="342895085" sldId="264"/>
            <ac:spMk id="2" creationId="{C5153694-EA4A-41D0-8222-23F8E578FC6A}"/>
          </ac:spMkLst>
        </pc:spChg>
        <pc:spChg chg="del">
          <ac:chgData name="Pascalle Cup" userId="0ea304e4-fd88-43e4-aecf-62256dd202c8" providerId="ADAL" clId="{6B379D2A-FEA4-429B-9290-7660B52E85DB}" dt="2020-01-22T10:30:08.241" v="785" actId="478"/>
          <ac:spMkLst>
            <pc:docMk/>
            <pc:sldMk cId="342895085" sldId="264"/>
            <ac:spMk id="3" creationId="{73382442-9156-4C89-8F63-0EE9A34E0D43}"/>
          </ac:spMkLst>
        </pc:spChg>
        <pc:spChg chg="mod">
          <ac:chgData name="Pascalle Cup" userId="0ea304e4-fd88-43e4-aecf-62256dd202c8" providerId="ADAL" clId="{6B379D2A-FEA4-429B-9290-7660B52E85DB}" dt="2020-01-22T10:33:56.831" v="835" actId="26606"/>
          <ac:spMkLst>
            <pc:docMk/>
            <pc:sldMk cId="342895085" sldId="264"/>
            <ac:spMk id="4" creationId="{3E5C8614-F54F-4F8C-B1F0-80687D9F6E81}"/>
          </ac:spMkLst>
        </pc:spChg>
        <pc:spChg chg="add">
          <ac:chgData name="Pascalle Cup" userId="0ea304e4-fd88-43e4-aecf-62256dd202c8" providerId="ADAL" clId="{6B379D2A-FEA4-429B-9290-7660B52E85DB}" dt="2020-01-22T10:33:56.831" v="835" actId="26606"/>
          <ac:spMkLst>
            <pc:docMk/>
            <pc:sldMk cId="342895085" sldId="264"/>
            <ac:spMk id="68" creationId="{34106153-7990-4956-BD26-A04A030064E7}"/>
          </ac:spMkLst>
        </pc:spChg>
        <pc:spChg chg="add">
          <ac:chgData name="Pascalle Cup" userId="0ea304e4-fd88-43e4-aecf-62256dd202c8" providerId="ADAL" clId="{6B379D2A-FEA4-429B-9290-7660B52E85DB}" dt="2020-01-22T10:33:56.831" v="835" actId="26606"/>
          <ac:spMkLst>
            <pc:docMk/>
            <pc:sldMk cId="342895085" sldId="264"/>
            <ac:spMk id="128" creationId="{62B94F88-FD5B-4053-B143-DFF55CE44377}"/>
          </ac:spMkLst>
        </pc:spChg>
        <pc:grpChg chg="add">
          <ac:chgData name="Pascalle Cup" userId="0ea304e4-fd88-43e4-aecf-62256dd202c8" providerId="ADAL" clId="{6B379D2A-FEA4-429B-9290-7660B52E85DB}" dt="2020-01-22T10:33:56.831" v="835" actId="26606"/>
          <ac:grpSpMkLst>
            <pc:docMk/>
            <pc:sldMk cId="342895085" sldId="264"/>
            <ac:grpSpMk id="12" creationId="{AB86F577-8905-4B21-8AF3-C1BB3433775D}"/>
          </ac:grpSpMkLst>
        </pc:grpChg>
        <pc:grpChg chg="add">
          <ac:chgData name="Pascalle Cup" userId="0ea304e4-fd88-43e4-aecf-62256dd202c8" providerId="ADAL" clId="{6B379D2A-FEA4-429B-9290-7660B52E85DB}" dt="2020-01-22T10:33:56.831" v="835" actId="26606"/>
          <ac:grpSpMkLst>
            <pc:docMk/>
            <pc:sldMk cId="342895085" sldId="264"/>
            <ac:grpSpMk id="72" creationId="{866FCB64-0A37-46EB-8A9B-EC0C4C000AA4}"/>
          </ac:grpSpMkLst>
        </pc:grpChg>
        <pc:picChg chg="add mod">
          <ac:chgData name="Pascalle Cup" userId="0ea304e4-fd88-43e4-aecf-62256dd202c8" providerId="ADAL" clId="{6B379D2A-FEA4-429B-9290-7660B52E85DB}" dt="2020-01-22T10:33:56.831" v="835" actId="26606"/>
          <ac:picMkLst>
            <pc:docMk/>
            <pc:sldMk cId="342895085" sldId="264"/>
            <ac:picMk id="5" creationId="{67265021-98D4-4B54-AC0C-A43C0B6300B8}"/>
          </ac:picMkLst>
        </pc:picChg>
        <pc:picChg chg="add">
          <ac:chgData name="Pascalle Cup" userId="0ea304e4-fd88-43e4-aecf-62256dd202c8" providerId="ADAL" clId="{6B379D2A-FEA4-429B-9290-7660B52E85DB}" dt="2020-01-22T10:33:56.831" v="835" actId="26606"/>
          <ac:picMkLst>
            <pc:docMk/>
            <pc:sldMk cId="342895085" sldId="264"/>
            <ac:picMk id="10" creationId="{678E285C-BE9E-45B7-A3EE-B9792DAE9917}"/>
          </ac:picMkLst>
        </pc:picChg>
        <pc:picChg chg="add">
          <ac:chgData name="Pascalle Cup" userId="0ea304e4-fd88-43e4-aecf-62256dd202c8" providerId="ADAL" clId="{6B379D2A-FEA4-429B-9290-7660B52E85DB}" dt="2020-01-22T10:33:56.831" v="835" actId="26606"/>
          <ac:picMkLst>
            <pc:docMk/>
            <pc:sldMk cId="342895085" sldId="264"/>
            <ac:picMk id="70" creationId="{BDEA11A5-20BA-4650-A324-47C0465FF5A4}"/>
          </ac:picMkLst>
        </pc:picChg>
      </pc:sldChg>
      <pc:sldChg chg="addSp modSp add mod setBg">
        <pc:chgData name="Pascalle Cup" userId="0ea304e4-fd88-43e4-aecf-62256dd202c8" providerId="ADAL" clId="{6B379D2A-FEA4-429B-9290-7660B52E85DB}" dt="2020-01-22T10:33:51.471" v="834" actId="26606"/>
        <pc:sldMkLst>
          <pc:docMk/>
          <pc:sldMk cId="494100414" sldId="265"/>
        </pc:sldMkLst>
        <pc:spChg chg="add">
          <ac:chgData name="Pascalle Cup" userId="0ea304e4-fd88-43e4-aecf-62256dd202c8" providerId="ADAL" clId="{6B379D2A-FEA4-429B-9290-7660B52E85DB}" dt="2020-01-22T10:33:51.471" v="834" actId="26606"/>
          <ac:spMkLst>
            <pc:docMk/>
            <pc:sldMk cId="494100414" sldId="265"/>
            <ac:spMk id="9" creationId="{BC3E363D-4793-4E9B-88F5-58007346CFBE}"/>
          </ac:spMkLst>
        </pc:spChg>
        <pc:picChg chg="add mod">
          <ac:chgData name="Pascalle Cup" userId="0ea304e4-fd88-43e4-aecf-62256dd202c8" providerId="ADAL" clId="{6B379D2A-FEA4-429B-9290-7660B52E85DB}" dt="2020-01-22T10:33:51.471" v="834" actId="26606"/>
          <ac:picMkLst>
            <pc:docMk/>
            <pc:sldMk cId="494100414" sldId="265"/>
            <ac:picMk id="2" creationId="{05DB5078-D8EF-40BB-A597-C8BC6678F7C6}"/>
          </ac:picMkLst>
        </pc:picChg>
        <pc:picChg chg="add">
          <ac:chgData name="Pascalle Cup" userId="0ea304e4-fd88-43e4-aecf-62256dd202c8" providerId="ADAL" clId="{6B379D2A-FEA4-429B-9290-7660B52E85DB}" dt="2020-01-22T10:33:51.471" v="834" actId="26606"/>
          <ac:picMkLst>
            <pc:docMk/>
            <pc:sldMk cId="494100414" sldId="265"/>
            <ac:picMk id="7" creationId="{43BCD4D4-0FCB-418E-9D58-033B2DB4157F}"/>
          </ac:picMkLst>
        </pc:picChg>
        <pc:picChg chg="add">
          <ac:chgData name="Pascalle Cup" userId="0ea304e4-fd88-43e4-aecf-62256dd202c8" providerId="ADAL" clId="{6B379D2A-FEA4-429B-9290-7660B52E85DB}" dt="2020-01-22T10:33:51.471" v="834" actId="26606"/>
          <ac:picMkLst>
            <pc:docMk/>
            <pc:sldMk cId="494100414" sldId="265"/>
            <ac:picMk id="11" creationId="{AA3F2319-3466-4D84-ABE4-77BC773F35D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B8381-1BE5-4493-85DA-7671CBEF0F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D474DC-2EA8-447C-B42E-397C72036BE4}">
      <dgm:prSet/>
      <dgm:spPr/>
      <dgm:t>
        <a:bodyPr/>
        <a:lstStyle/>
        <a:p>
          <a:r>
            <a:rPr lang="nl-NL"/>
            <a:t>1. Maak duo’s </a:t>
          </a:r>
          <a:endParaRPr lang="en-US"/>
        </a:p>
      </dgm:t>
    </dgm:pt>
    <dgm:pt modelId="{AEB28495-E9D5-417A-A564-2B221351907C}" type="parTrans" cxnId="{83B17540-BCAA-4C7F-BCC7-1E56A8300B41}">
      <dgm:prSet/>
      <dgm:spPr/>
      <dgm:t>
        <a:bodyPr/>
        <a:lstStyle/>
        <a:p>
          <a:endParaRPr lang="en-US"/>
        </a:p>
      </dgm:t>
    </dgm:pt>
    <dgm:pt modelId="{192C52CE-8EFD-429D-8389-58EE8CF6C496}" type="sibTrans" cxnId="{83B17540-BCAA-4C7F-BCC7-1E56A8300B41}">
      <dgm:prSet/>
      <dgm:spPr/>
      <dgm:t>
        <a:bodyPr/>
        <a:lstStyle/>
        <a:p>
          <a:endParaRPr lang="en-US"/>
        </a:p>
      </dgm:t>
    </dgm:pt>
    <dgm:pt modelId="{2346436D-8CBC-4400-A64D-9AB57A021991}">
      <dgm:prSet/>
      <dgm:spPr/>
      <dgm:t>
        <a:bodyPr/>
        <a:lstStyle/>
        <a:p>
          <a:r>
            <a:rPr lang="nl-NL"/>
            <a:t>2. Per duo maak je twee vragen over afgelopen periode; </a:t>
          </a:r>
          <a:endParaRPr lang="en-US"/>
        </a:p>
      </dgm:t>
    </dgm:pt>
    <dgm:pt modelId="{A5A30617-5AEA-4C85-B719-9E0F4C394732}" type="parTrans" cxnId="{B87C3A8C-7065-4557-BC1D-854B19B35207}">
      <dgm:prSet/>
      <dgm:spPr/>
      <dgm:t>
        <a:bodyPr/>
        <a:lstStyle/>
        <a:p>
          <a:endParaRPr lang="en-US"/>
        </a:p>
      </dgm:t>
    </dgm:pt>
    <dgm:pt modelId="{89CA9904-132A-4965-8CCE-F3748F1ECB89}" type="sibTrans" cxnId="{B87C3A8C-7065-4557-BC1D-854B19B35207}">
      <dgm:prSet/>
      <dgm:spPr/>
      <dgm:t>
        <a:bodyPr/>
        <a:lstStyle/>
        <a:p>
          <a:endParaRPr lang="en-US"/>
        </a:p>
      </dgm:t>
    </dgm:pt>
    <dgm:pt modelId="{F744853A-FC72-4170-AE6F-D96ACB46A7CB}">
      <dgm:prSet/>
      <dgm:spPr/>
      <dgm:t>
        <a:bodyPr/>
        <a:lstStyle/>
        <a:p>
          <a:r>
            <a:rPr lang="nl-NL"/>
            <a:t>een meerkeuze vraag en 1 open vraag   </a:t>
          </a:r>
          <a:endParaRPr lang="en-US"/>
        </a:p>
      </dgm:t>
    </dgm:pt>
    <dgm:pt modelId="{A0B6604B-C76F-4B9D-841C-2FF58D18BFA3}" type="parTrans" cxnId="{6692BD31-9665-462A-A94E-14DB898D42A0}">
      <dgm:prSet/>
      <dgm:spPr/>
      <dgm:t>
        <a:bodyPr/>
        <a:lstStyle/>
        <a:p>
          <a:endParaRPr lang="en-US"/>
        </a:p>
      </dgm:t>
    </dgm:pt>
    <dgm:pt modelId="{E4376B1F-6B82-442F-9B7A-B2004293FE4D}" type="sibTrans" cxnId="{6692BD31-9665-462A-A94E-14DB898D42A0}">
      <dgm:prSet/>
      <dgm:spPr/>
      <dgm:t>
        <a:bodyPr/>
        <a:lstStyle/>
        <a:p>
          <a:endParaRPr lang="en-US"/>
        </a:p>
      </dgm:t>
    </dgm:pt>
    <dgm:pt modelId="{B869AB91-9B30-4C0D-BF2F-CF229FAAB528}">
      <dgm:prSet/>
      <dgm:spPr/>
      <dgm:t>
        <a:bodyPr/>
        <a:lstStyle/>
        <a:p>
          <a:r>
            <a:rPr lang="nl-NL"/>
            <a:t>3. Daarna spelen we de quiz, antwoorden op schrijfbordje</a:t>
          </a:r>
          <a:endParaRPr lang="en-US"/>
        </a:p>
      </dgm:t>
    </dgm:pt>
    <dgm:pt modelId="{58232257-970A-437B-AEF4-B5F6530B4715}" type="parTrans" cxnId="{AAD1DE62-C455-4B5C-81D0-85274D4794B8}">
      <dgm:prSet/>
      <dgm:spPr/>
      <dgm:t>
        <a:bodyPr/>
        <a:lstStyle/>
        <a:p>
          <a:endParaRPr lang="en-US"/>
        </a:p>
      </dgm:t>
    </dgm:pt>
    <dgm:pt modelId="{505E17B3-40B6-46A1-B304-FED3E848B8CF}" type="sibTrans" cxnId="{AAD1DE62-C455-4B5C-81D0-85274D4794B8}">
      <dgm:prSet/>
      <dgm:spPr/>
      <dgm:t>
        <a:bodyPr/>
        <a:lstStyle/>
        <a:p>
          <a:endParaRPr lang="en-US"/>
        </a:p>
      </dgm:t>
    </dgm:pt>
    <dgm:pt modelId="{25F25346-4C2C-4073-80CF-5FA3BC62C6CE}">
      <dgm:prSet/>
      <dgm:spPr/>
      <dgm:t>
        <a:bodyPr/>
        <a:lstStyle/>
        <a:p>
          <a:r>
            <a:rPr lang="nl-NL"/>
            <a:t>4. Pascalle is jury </a:t>
          </a:r>
          <a:r>
            <a:rPr lang="nl-NL">
              <a:sym typeface="Wingdings" panose="05000000000000000000" pitchFamily="2" charset="2"/>
            </a:rPr>
            <a:t></a:t>
          </a:r>
          <a:r>
            <a:rPr lang="nl-NL"/>
            <a:t> </a:t>
          </a:r>
          <a:endParaRPr lang="en-US"/>
        </a:p>
      </dgm:t>
    </dgm:pt>
    <dgm:pt modelId="{50CA8A5C-E0FC-43EA-8422-2AF9CEBF6265}" type="parTrans" cxnId="{C3F5A4A5-B577-4BF1-9A1A-42E08864CFCB}">
      <dgm:prSet/>
      <dgm:spPr/>
      <dgm:t>
        <a:bodyPr/>
        <a:lstStyle/>
        <a:p>
          <a:endParaRPr lang="en-US"/>
        </a:p>
      </dgm:t>
    </dgm:pt>
    <dgm:pt modelId="{3CAFB3FE-0A19-48E3-9E60-78A69FAE85D3}" type="sibTrans" cxnId="{C3F5A4A5-B577-4BF1-9A1A-42E08864CFCB}">
      <dgm:prSet/>
      <dgm:spPr/>
      <dgm:t>
        <a:bodyPr/>
        <a:lstStyle/>
        <a:p>
          <a:endParaRPr lang="en-US"/>
        </a:p>
      </dgm:t>
    </dgm:pt>
    <dgm:pt modelId="{B2BFFBC8-F74B-46DF-A43F-F6E993AE65DB}" type="pres">
      <dgm:prSet presAssocID="{B1AB8381-1BE5-4493-85DA-7671CBEF0FB8}" presName="root" presStyleCnt="0">
        <dgm:presLayoutVars>
          <dgm:dir/>
          <dgm:resizeHandles val="exact"/>
        </dgm:presLayoutVars>
      </dgm:prSet>
      <dgm:spPr/>
    </dgm:pt>
    <dgm:pt modelId="{6868B71D-808A-4598-A730-4263AF2C1DF0}" type="pres">
      <dgm:prSet presAssocID="{D5D474DC-2EA8-447C-B42E-397C72036BE4}" presName="compNode" presStyleCnt="0"/>
      <dgm:spPr/>
    </dgm:pt>
    <dgm:pt modelId="{17577488-E290-4FDE-BBFD-25B79C1EE98E}" type="pres">
      <dgm:prSet presAssocID="{D5D474DC-2EA8-447C-B42E-397C72036BE4}" presName="bgRect" presStyleLbl="bgShp" presStyleIdx="0" presStyleCnt="4"/>
      <dgm:spPr/>
    </dgm:pt>
    <dgm:pt modelId="{9731FC04-6BB7-4D81-BCA2-12D4CEB86209}" type="pres">
      <dgm:prSet presAssocID="{D5D474DC-2EA8-447C-B42E-397C72036B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ion"/>
        </a:ext>
      </dgm:extLst>
    </dgm:pt>
    <dgm:pt modelId="{2DC36C5C-1CA3-4723-9941-DF1A087622D5}" type="pres">
      <dgm:prSet presAssocID="{D5D474DC-2EA8-447C-B42E-397C72036BE4}" presName="spaceRect" presStyleCnt="0"/>
      <dgm:spPr/>
    </dgm:pt>
    <dgm:pt modelId="{5577FEFC-E464-4E9D-88B3-BC454A5705C5}" type="pres">
      <dgm:prSet presAssocID="{D5D474DC-2EA8-447C-B42E-397C72036BE4}" presName="parTx" presStyleLbl="revTx" presStyleIdx="0" presStyleCnt="5">
        <dgm:presLayoutVars>
          <dgm:chMax val="0"/>
          <dgm:chPref val="0"/>
        </dgm:presLayoutVars>
      </dgm:prSet>
      <dgm:spPr/>
    </dgm:pt>
    <dgm:pt modelId="{D345CF6C-C830-4441-A4D6-717646F719D4}" type="pres">
      <dgm:prSet presAssocID="{192C52CE-8EFD-429D-8389-58EE8CF6C496}" presName="sibTrans" presStyleCnt="0"/>
      <dgm:spPr/>
    </dgm:pt>
    <dgm:pt modelId="{D15E9E14-33AE-4ABB-94E5-A61486B79C79}" type="pres">
      <dgm:prSet presAssocID="{2346436D-8CBC-4400-A64D-9AB57A021991}" presName="compNode" presStyleCnt="0"/>
      <dgm:spPr/>
    </dgm:pt>
    <dgm:pt modelId="{3D470E9E-D35A-4A96-BD81-FC3B012E431B}" type="pres">
      <dgm:prSet presAssocID="{2346436D-8CBC-4400-A64D-9AB57A021991}" presName="bgRect" presStyleLbl="bgShp" presStyleIdx="1" presStyleCnt="4"/>
      <dgm:spPr/>
    </dgm:pt>
    <dgm:pt modelId="{B812DCB8-B939-42E3-A4CF-F175959896EF}" type="pres">
      <dgm:prSet presAssocID="{2346436D-8CBC-4400-A64D-9AB57A0219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07BD04F-332C-4772-A6AC-C02FEE2DDB57}" type="pres">
      <dgm:prSet presAssocID="{2346436D-8CBC-4400-A64D-9AB57A021991}" presName="spaceRect" presStyleCnt="0"/>
      <dgm:spPr/>
    </dgm:pt>
    <dgm:pt modelId="{01EB4080-A782-439E-A33D-C60D0C0A8E58}" type="pres">
      <dgm:prSet presAssocID="{2346436D-8CBC-4400-A64D-9AB57A021991}" presName="parTx" presStyleLbl="revTx" presStyleIdx="1" presStyleCnt="5">
        <dgm:presLayoutVars>
          <dgm:chMax val="0"/>
          <dgm:chPref val="0"/>
        </dgm:presLayoutVars>
      </dgm:prSet>
      <dgm:spPr/>
    </dgm:pt>
    <dgm:pt modelId="{1536351D-C3B6-4AC2-82DE-EE8DDA7EEF6C}" type="pres">
      <dgm:prSet presAssocID="{2346436D-8CBC-4400-A64D-9AB57A021991}" presName="desTx" presStyleLbl="revTx" presStyleIdx="2" presStyleCnt="5">
        <dgm:presLayoutVars/>
      </dgm:prSet>
      <dgm:spPr/>
    </dgm:pt>
    <dgm:pt modelId="{D9929058-8172-4103-BF8D-191B9E5E5352}" type="pres">
      <dgm:prSet presAssocID="{89CA9904-132A-4965-8CCE-F3748F1ECB89}" presName="sibTrans" presStyleCnt="0"/>
      <dgm:spPr/>
    </dgm:pt>
    <dgm:pt modelId="{46396ADD-FE57-4CB9-9D97-81C6D877DA44}" type="pres">
      <dgm:prSet presAssocID="{B869AB91-9B30-4C0D-BF2F-CF229FAAB528}" presName="compNode" presStyleCnt="0"/>
      <dgm:spPr/>
    </dgm:pt>
    <dgm:pt modelId="{4F9B2376-8BDE-47B9-A2E5-4A79EB52B296}" type="pres">
      <dgm:prSet presAssocID="{B869AB91-9B30-4C0D-BF2F-CF229FAAB528}" presName="bgRect" presStyleLbl="bgShp" presStyleIdx="2" presStyleCnt="4"/>
      <dgm:spPr/>
    </dgm:pt>
    <dgm:pt modelId="{84BE29DC-DDC0-474C-86E8-4FC674CF9C4F}" type="pres">
      <dgm:prSet presAssocID="{B869AB91-9B30-4C0D-BF2F-CF229FAAB5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28624353-5DCA-4BBA-8D32-CD5B5145449F}" type="pres">
      <dgm:prSet presAssocID="{B869AB91-9B30-4C0D-BF2F-CF229FAAB528}" presName="spaceRect" presStyleCnt="0"/>
      <dgm:spPr/>
    </dgm:pt>
    <dgm:pt modelId="{3548CEFA-45FD-4117-9432-CC56CA226CD6}" type="pres">
      <dgm:prSet presAssocID="{B869AB91-9B30-4C0D-BF2F-CF229FAAB528}" presName="parTx" presStyleLbl="revTx" presStyleIdx="3" presStyleCnt="5">
        <dgm:presLayoutVars>
          <dgm:chMax val="0"/>
          <dgm:chPref val="0"/>
        </dgm:presLayoutVars>
      </dgm:prSet>
      <dgm:spPr/>
    </dgm:pt>
    <dgm:pt modelId="{64107E39-3C94-443C-948F-CF276FD33CE8}" type="pres">
      <dgm:prSet presAssocID="{505E17B3-40B6-46A1-B304-FED3E848B8CF}" presName="sibTrans" presStyleCnt="0"/>
      <dgm:spPr/>
    </dgm:pt>
    <dgm:pt modelId="{DE55E44B-9003-4AB0-B42C-A4BD2CFA4BFA}" type="pres">
      <dgm:prSet presAssocID="{25F25346-4C2C-4073-80CF-5FA3BC62C6CE}" presName="compNode" presStyleCnt="0"/>
      <dgm:spPr/>
    </dgm:pt>
    <dgm:pt modelId="{AFEEEF2F-0EB5-4115-ABA2-D2C1FAE02235}" type="pres">
      <dgm:prSet presAssocID="{25F25346-4C2C-4073-80CF-5FA3BC62C6CE}" presName="bgRect" presStyleLbl="bgShp" presStyleIdx="3" presStyleCnt="4"/>
      <dgm:spPr/>
    </dgm:pt>
    <dgm:pt modelId="{AE1C0D25-8B57-4D5B-BBC3-B4A469825AFA}" type="pres">
      <dgm:prSet presAssocID="{25F25346-4C2C-4073-80CF-5FA3BC62C6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lle"/>
        </a:ext>
      </dgm:extLst>
    </dgm:pt>
    <dgm:pt modelId="{2D75F655-7896-4274-8C9F-C915FFA3B5BC}" type="pres">
      <dgm:prSet presAssocID="{25F25346-4C2C-4073-80CF-5FA3BC62C6CE}" presName="spaceRect" presStyleCnt="0"/>
      <dgm:spPr/>
    </dgm:pt>
    <dgm:pt modelId="{7F13D3EB-E30E-4A9E-9C10-2F4F18B94B0B}" type="pres">
      <dgm:prSet presAssocID="{25F25346-4C2C-4073-80CF-5FA3BC62C6CE}" presName="parTx" presStyleLbl="revTx" presStyleIdx="4" presStyleCnt="5">
        <dgm:presLayoutVars>
          <dgm:chMax val="0"/>
          <dgm:chPref val="0"/>
        </dgm:presLayoutVars>
      </dgm:prSet>
      <dgm:spPr/>
    </dgm:pt>
  </dgm:ptLst>
  <dgm:cxnLst>
    <dgm:cxn modelId="{B47DAC0C-58F6-47EF-9EBC-388F1130030C}" type="presOf" srcId="{B1AB8381-1BE5-4493-85DA-7671CBEF0FB8}" destId="{B2BFFBC8-F74B-46DF-A43F-F6E993AE65DB}" srcOrd="0" destOrd="0" presId="urn:microsoft.com/office/officeart/2018/2/layout/IconVerticalSolidList"/>
    <dgm:cxn modelId="{AC1AE428-1524-4AFD-A0E1-FEF389329D61}" type="presOf" srcId="{D5D474DC-2EA8-447C-B42E-397C72036BE4}" destId="{5577FEFC-E464-4E9D-88B3-BC454A5705C5}" srcOrd="0" destOrd="0" presId="urn:microsoft.com/office/officeart/2018/2/layout/IconVerticalSolidList"/>
    <dgm:cxn modelId="{6692BD31-9665-462A-A94E-14DB898D42A0}" srcId="{2346436D-8CBC-4400-A64D-9AB57A021991}" destId="{F744853A-FC72-4170-AE6F-D96ACB46A7CB}" srcOrd="0" destOrd="0" parTransId="{A0B6604B-C76F-4B9D-841C-2FF58D18BFA3}" sibTransId="{E4376B1F-6B82-442F-9B7A-B2004293FE4D}"/>
    <dgm:cxn modelId="{83B17540-BCAA-4C7F-BCC7-1E56A8300B41}" srcId="{B1AB8381-1BE5-4493-85DA-7671CBEF0FB8}" destId="{D5D474DC-2EA8-447C-B42E-397C72036BE4}" srcOrd="0" destOrd="0" parTransId="{AEB28495-E9D5-417A-A564-2B221351907C}" sibTransId="{192C52CE-8EFD-429D-8389-58EE8CF6C496}"/>
    <dgm:cxn modelId="{AAD1DE62-C455-4B5C-81D0-85274D4794B8}" srcId="{B1AB8381-1BE5-4493-85DA-7671CBEF0FB8}" destId="{B869AB91-9B30-4C0D-BF2F-CF229FAAB528}" srcOrd="2" destOrd="0" parTransId="{58232257-970A-437B-AEF4-B5F6530B4715}" sibTransId="{505E17B3-40B6-46A1-B304-FED3E848B8CF}"/>
    <dgm:cxn modelId="{9111F162-447F-4AA2-A43D-18A85742B71A}" type="presOf" srcId="{B869AB91-9B30-4C0D-BF2F-CF229FAAB528}" destId="{3548CEFA-45FD-4117-9432-CC56CA226CD6}" srcOrd="0" destOrd="0" presId="urn:microsoft.com/office/officeart/2018/2/layout/IconVerticalSolidList"/>
    <dgm:cxn modelId="{D2E0AD52-8BB9-4FA6-AD07-DF4CB36159AB}" type="presOf" srcId="{25F25346-4C2C-4073-80CF-5FA3BC62C6CE}" destId="{7F13D3EB-E30E-4A9E-9C10-2F4F18B94B0B}" srcOrd="0" destOrd="0" presId="urn:microsoft.com/office/officeart/2018/2/layout/IconVerticalSolidList"/>
    <dgm:cxn modelId="{59FAD277-CCD3-44F5-AF2C-0AFEDC48FA2C}" type="presOf" srcId="{2346436D-8CBC-4400-A64D-9AB57A021991}" destId="{01EB4080-A782-439E-A33D-C60D0C0A8E58}" srcOrd="0" destOrd="0" presId="urn:microsoft.com/office/officeart/2018/2/layout/IconVerticalSolidList"/>
    <dgm:cxn modelId="{B87C3A8C-7065-4557-BC1D-854B19B35207}" srcId="{B1AB8381-1BE5-4493-85DA-7671CBEF0FB8}" destId="{2346436D-8CBC-4400-A64D-9AB57A021991}" srcOrd="1" destOrd="0" parTransId="{A5A30617-5AEA-4C85-B719-9E0F4C394732}" sibTransId="{89CA9904-132A-4965-8CCE-F3748F1ECB89}"/>
    <dgm:cxn modelId="{C3F5A4A5-B577-4BF1-9A1A-42E08864CFCB}" srcId="{B1AB8381-1BE5-4493-85DA-7671CBEF0FB8}" destId="{25F25346-4C2C-4073-80CF-5FA3BC62C6CE}" srcOrd="3" destOrd="0" parTransId="{50CA8A5C-E0FC-43EA-8422-2AF9CEBF6265}" sibTransId="{3CAFB3FE-0A19-48E3-9E60-78A69FAE85D3}"/>
    <dgm:cxn modelId="{B86270C6-C654-41A0-ADCE-6825C3920DCD}" type="presOf" srcId="{F744853A-FC72-4170-AE6F-D96ACB46A7CB}" destId="{1536351D-C3B6-4AC2-82DE-EE8DDA7EEF6C}" srcOrd="0" destOrd="0" presId="urn:microsoft.com/office/officeart/2018/2/layout/IconVerticalSolidList"/>
    <dgm:cxn modelId="{CD42AE3E-E797-4D61-87A7-04FBF7077C32}" type="presParOf" srcId="{B2BFFBC8-F74B-46DF-A43F-F6E993AE65DB}" destId="{6868B71D-808A-4598-A730-4263AF2C1DF0}" srcOrd="0" destOrd="0" presId="urn:microsoft.com/office/officeart/2018/2/layout/IconVerticalSolidList"/>
    <dgm:cxn modelId="{D10FC8EB-F00B-4CB0-9387-06E611D37A39}" type="presParOf" srcId="{6868B71D-808A-4598-A730-4263AF2C1DF0}" destId="{17577488-E290-4FDE-BBFD-25B79C1EE98E}" srcOrd="0" destOrd="0" presId="urn:microsoft.com/office/officeart/2018/2/layout/IconVerticalSolidList"/>
    <dgm:cxn modelId="{297522C6-3FDB-4D6E-9B5B-CBCA4AEA8905}" type="presParOf" srcId="{6868B71D-808A-4598-A730-4263AF2C1DF0}" destId="{9731FC04-6BB7-4D81-BCA2-12D4CEB86209}" srcOrd="1" destOrd="0" presId="urn:microsoft.com/office/officeart/2018/2/layout/IconVerticalSolidList"/>
    <dgm:cxn modelId="{A7B07CDF-C0CB-4A62-8974-D6FA250B8A64}" type="presParOf" srcId="{6868B71D-808A-4598-A730-4263AF2C1DF0}" destId="{2DC36C5C-1CA3-4723-9941-DF1A087622D5}" srcOrd="2" destOrd="0" presId="urn:microsoft.com/office/officeart/2018/2/layout/IconVerticalSolidList"/>
    <dgm:cxn modelId="{72F36CCC-CD4A-41D7-A12A-142FF11172B9}" type="presParOf" srcId="{6868B71D-808A-4598-A730-4263AF2C1DF0}" destId="{5577FEFC-E464-4E9D-88B3-BC454A5705C5}" srcOrd="3" destOrd="0" presId="urn:microsoft.com/office/officeart/2018/2/layout/IconVerticalSolidList"/>
    <dgm:cxn modelId="{632B4451-AFF3-4064-B176-C767E949122C}" type="presParOf" srcId="{B2BFFBC8-F74B-46DF-A43F-F6E993AE65DB}" destId="{D345CF6C-C830-4441-A4D6-717646F719D4}" srcOrd="1" destOrd="0" presId="urn:microsoft.com/office/officeart/2018/2/layout/IconVerticalSolidList"/>
    <dgm:cxn modelId="{2ECA8EA0-3B10-494B-A3CA-4FE53F702D19}" type="presParOf" srcId="{B2BFFBC8-F74B-46DF-A43F-F6E993AE65DB}" destId="{D15E9E14-33AE-4ABB-94E5-A61486B79C79}" srcOrd="2" destOrd="0" presId="urn:microsoft.com/office/officeart/2018/2/layout/IconVerticalSolidList"/>
    <dgm:cxn modelId="{A4397C40-A5C1-4B38-B3AC-38FE66D22512}" type="presParOf" srcId="{D15E9E14-33AE-4ABB-94E5-A61486B79C79}" destId="{3D470E9E-D35A-4A96-BD81-FC3B012E431B}" srcOrd="0" destOrd="0" presId="urn:microsoft.com/office/officeart/2018/2/layout/IconVerticalSolidList"/>
    <dgm:cxn modelId="{733FBD54-3230-4ACB-9A0E-D340BECD1F0E}" type="presParOf" srcId="{D15E9E14-33AE-4ABB-94E5-A61486B79C79}" destId="{B812DCB8-B939-42E3-A4CF-F175959896EF}" srcOrd="1" destOrd="0" presId="urn:microsoft.com/office/officeart/2018/2/layout/IconVerticalSolidList"/>
    <dgm:cxn modelId="{7F4CAE93-CF2B-446A-B49A-4D3332FC5FDE}" type="presParOf" srcId="{D15E9E14-33AE-4ABB-94E5-A61486B79C79}" destId="{807BD04F-332C-4772-A6AC-C02FEE2DDB57}" srcOrd="2" destOrd="0" presId="urn:microsoft.com/office/officeart/2018/2/layout/IconVerticalSolidList"/>
    <dgm:cxn modelId="{2326B46A-E436-4E7C-A9FE-F5CBB47E1017}" type="presParOf" srcId="{D15E9E14-33AE-4ABB-94E5-A61486B79C79}" destId="{01EB4080-A782-439E-A33D-C60D0C0A8E58}" srcOrd="3" destOrd="0" presId="urn:microsoft.com/office/officeart/2018/2/layout/IconVerticalSolidList"/>
    <dgm:cxn modelId="{6D8EAF5B-8924-4C87-A188-E97FC3BF222F}" type="presParOf" srcId="{D15E9E14-33AE-4ABB-94E5-A61486B79C79}" destId="{1536351D-C3B6-4AC2-82DE-EE8DDA7EEF6C}" srcOrd="4" destOrd="0" presId="urn:microsoft.com/office/officeart/2018/2/layout/IconVerticalSolidList"/>
    <dgm:cxn modelId="{012A8C59-FFA1-4BD0-A3A9-D1E1E1FAC2D7}" type="presParOf" srcId="{B2BFFBC8-F74B-46DF-A43F-F6E993AE65DB}" destId="{D9929058-8172-4103-BF8D-191B9E5E5352}" srcOrd="3" destOrd="0" presId="urn:microsoft.com/office/officeart/2018/2/layout/IconVerticalSolidList"/>
    <dgm:cxn modelId="{DFDA00EE-8795-4623-8BBF-4B15BAA8936F}" type="presParOf" srcId="{B2BFFBC8-F74B-46DF-A43F-F6E993AE65DB}" destId="{46396ADD-FE57-4CB9-9D97-81C6D877DA44}" srcOrd="4" destOrd="0" presId="urn:microsoft.com/office/officeart/2018/2/layout/IconVerticalSolidList"/>
    <dgm:cxn modelId="{E5F1E97C-DFF6-4B21-8435-27B4FD50AE91}" type="presParOf" srcId="{46396ADD-FE57-4CB9-9D97-81C6D877DA44}" destId="{4F9B2376-8BDE-47B9-A2E5-4A79EB52B296}" srcOrd="0" destOrd="0" presId="urn:microsoft.com/office/officeart/2018/2/layout/IconVerticalSolidList"/>
    <dgm:cxn modelId="{FBD3CF4D-08D7-46AE-B4B3-1FD40820FDFD}" type="presParOf" srcId="{46396ADD-FE57-4CB9-9D97-81C6D877DA44}" destId="{84BE29DC-DDC0-474C-86E8-4FC674CF9C4F}" srcOrd="1" destOrd="0" presId="urn:microsoft.com/office/officeart/2018/2/layout/IconVerticalSolidList"/>
    <dgm:cxn modelId="{0EFDADA7-900B-4B6E-90D8-99F048CF440D}" type="presParOf" srcId="{46396ADD-FE57-4CB9-9D97-81C6D877DA44}" destId="{28624353-5DCA-4BBA-8D32-CD5B5145449F}" srcOrd="2" destOrd="0" presId="urn:microsoft.com/office/officeart/2018/2/layout/IconVerticalSolidList"/>
    <dgm:cxn modelId="{E3A07AC4-1849-416D-9492-BE16434BC2C0}" type="presParOf" srcId="{46396ADD-FE57-4CB9-9D97-81C6D877DA44}" destId="{3548CEFA-45FD-4117-9432-CC56CA226CD6}" srcOrd="3" destOrd="0" presId="urn:microsoft.com/office/officeart/2018/2/layout/IconVerticalSolidList"/>
    <dgm:cxn modelId="{CC66EAE0-AFA9-42B1-9CB1-CB877A63C712}" type="presParOf" srcId="{B2BFFBC8-F74B-46DF-A43F-F6E993AE65DB}" destId="{64107E39-3C94-443C-948F-CF276FD33CE8}" srcOrd="5" destOrd="0" presId="urn:microsoft.com/office/officeart/2018/2/layout/IconVerticalSolidList"/>
    <dgm:cxn modelId="{BFBDE4C3-FBFD-495C-8C61-7E946D2C3F22}" type="presParOf" srcId="{B2BFFBC8-F74B-46DF-A43F-F6E993AE65DB}" destId="{DE55E44B-9003-4AB0-B42C-A4BD2CFA4BFA}" srcOrd="6" destOrd="0" presId="urn:microsoft.com/office/officeart/2018/2/layout/IconVerticalSolidList"/>
    <dgm:cxn modelId="{DACC686A-5098-4FA7-BE39-1B802F200D5E}" type="presParOf" srcId="{DE55E44B-9003-4AB0-B42C-A4BD2CFA4BFA}" destId="{AFEEEF2F-0EB5-4115-ABA2-D2C1FAE02235}" srcOrd="0" destOrd="0" presId="urn:microsoft.com/office/officeart/2018/2/layout/IconVerticalSolidList"/>
    <dgm:cxn modelId="{56CF46DF-0259-4699-89A5-42AA1BDC394E}" type="presParOf" srcId="{DE55E44B-9003-4AB0-B42C-A4BD2CFA4BFA}" destId="{AE1C0D25-8B57-4D5B-BBC3-B4A469825AFA}" srcOrd="1" destOrd="0" presId="urn:microsoft.com/office/officeart/2018/2/layout/IconVerticalSolidList"/>
    <dgm:cxn modelId="{875361E3-D12F-480C-A9CD-C2DD521C8750}" type="presParOf" srcId="{DE55E44B-9003-4AB0-B42C-A4BD2CFA4BFA}" destId="{2D75F655-7896-4274-8C9F-C915FFA3B5BC}" srcOrd="2" destOrd="0" presId="urn:microsoft.com/office/officeart/2018/2/layout/IconVerticalSolidList"/>
    <dgm:cxn modelId="{C8481354-8EE4-4032-9043-CCA0C6A0F342}" type="presParOf" srcId="{DE55E44B-9003-4AB0-B42C-A4BD2CFA4BFA}" destId="{7F13D3EB-E30E-4A9E-9C10-2F4F18B94B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77488-E290-4FDE-BBFD-25B79C1EE98E}">
      <dsp:nvSpPr>
        <dsp:cNvPr id="0" name=""/>
        <dsp:cNvSpPr/>
      </dsp:nvSpPr>
      <dsp:spPr>
        <a:xfrm>
          <a:off x="0" y="1766"/>
          <a:ext cx="6692748" cy="8950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1FC04-6BB7-4D81-BCA2-12D4CEB86209}">
      <dsp:nvSpPr>
        <dsp:cNvPr id="0" name=""/>
        <dsp:cNvSpPr/>
      </dsp:nvSpPr>
      <dsp:spPr>
        <a:xfrm>
          <a:off x="270752" y="203152"/>
          <a:ext cx="492278" cy="492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7FEFC-E464-4E9D-88B3-BC454A5705C5}">
      <dsp:nvSpPr>
        <dsp:cNvPr id="0" name=""/>
        <dsp:cNvSpPr/>
      </dsp:nvSpPr>
      <dsp:spPr>
        <a:xfrm>
          <a:off x="1033783" y="1766"/>
          <a:ext cx="5658964" cy="89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26" tIns="94726" rIns="94726" bIns="94726" numCol="1" spcCol="1270" anchor="ctr" anchorCtr="0">
          <a:noAutofit/>
        </a:bodyPr>
        <a:lstStyle/>
        <a:p>
          <a:pPr marL="0" lvl="0" indent="0" algn="l" defTabSz="800100">
            <a:lnSpc>
              <a:spcPct val="90000"/>
            </a:lnSpc>
            <a:spcBef>
              <a:spcPct val="0"/>
            </a:spcBef>
            <a:spcAft>
              <a:spcPct val="35000"/>
            </a:spcAft>
            <a:buNone/>
          </a:pPr>
          <a:r>
            <a:rPr lang="nl-NL" sz="1800" kern="1200"/>
            <a:t>1. Maak duo’s </a:t>
          </a:r>
          <a:endParaRPr lang="en-US" sz="1800" kern="1200"/>
        </a:p>
      </dsp:txBody>
      <dsp:txXfrm>
        <a:off x="1033783" y="1766"/>
        <a:ext cx="5658964" cy="895050"/>
      </dsp:txXfrm>
    </dsp:sp>
    <dsp:sp modelId="{3D470E9E-D35A-4A96-BD81-FC3B012E431B}">
      <dsp:nvSpPr>
        <dsp:cNvPr id="0" name=""/>
        <dsp:cNvSpPr/>
      </dsp:nvSpPr>
      <dsp:spPr>
        <a:xfrm>
          <a:off x="0" y="1120579"/>
          <a:ext cx="6692748" cy="8950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2DCB8-B939-42E3-A4CF-F175959896EF}">
      <dsp:nvSpPr>
        <dsp:cNvPr id="0" name=""/>
        <dsp:cNvSpPr/>
      </dsp:nvSpPr>
      <dsp:spPr>
        <a:xfrm>
          <a:off x="270752" y="1321966"/>
          <a:ext cx="492278" cy="492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B4080-A782-439E-A33D-C60D0C0A8E58}">
      <dsp:nvSpPr>
        <dsp:cNvPr id="0" name=""/>
        <dsp:cNvSpPr/>
      </dsp:nvSpPr>
      <dsp:spPr>
        <a:xfrm>
          <a:off x="1033783" y="1120579"/>
          <a:ext cx="3011736" cy="89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26" tIns="94726" rIns="94726" bIns="94726" numCol="1" spcCol="1270" anchor="ctr" anchorCtr="0">
          <a:noAutofit/>
        </a:bodyPr>
        <a:lstStyle/>
        <a:p>
          <a:pPr marL="0" lvl="0" indent="0" algn="l" defTabSz="800100">
            <a:lnSpc>
              <a:spcPct val="90000"/>
            </a:lnSpc>
            <a:spcBef>
              <a:spcPct val="0"/>
            </a:spcBef>
            <a:spcAft>
              <a:spcPct val="35000"/>
            </a:spcAft>
            <a:buNone/>
          </a:pPr>
          <a:r>
            <a:rPr lang="nl-NL" sz="1800" kern="1200"/>
            <a:t>2. Per duo maak je twee vragen over afgelopen periode; </a:t>
          </a:r>
          <a:endParaRPr lang="en-US" sz="1800" kern="1200"/>
        </a:p>
      </dsp:txBody>
      <dsp:txXfrm>
        <a:off x="1033783" y="1120579"/>
        <a:ext cx="3011736" cy="895050"/>
      </dsp:txXfrm>
    </dsp:sp>
    <dsp:sp modelId="{1536351D-C3B6-4AC2-82DE-EE8DDA7EEF6C}">
      <dsp:nvSpPr>
        <dsp:cNvPr id="0" name=""/>
        <dsp:cNvSpPr/>
      </dsp:nvSpPr>
      <dsp:spPr>
        <a:xfrm>
          <a:off x="4045520" y="1120579"/>
          <a:ext cx="2647227" cy="89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26" tIns="94726" rIns="94726" bIns="94726" numCol="1" spcCol="1270" anchor="ctr" anchorCtr="0">
          <a:noAutofit/>
        </a:bodyPr>
        <a:lstStyle/>
        <a:p>
          <a:pPr marL="0" lvl="0" indent="0" algn="l" defTabSz="622300">
            <a:lnSpc>
              <a:spcPct val="90000"/>
            </a:lnSpc>
            <a:spcBef>
              <a:spcPct val="0"/>
            </a:spcBef>
            <a:spcAft>
              <a:spcPct val="35000"/>
            </a:spcAft>
            <a:buNone/>
          </a:pPr>
          <a:r>
            <a:rPr lang="nl-NL" sz="1400" kern="1200"/>
            <a:t>een meerkeuze vraag en 1 open vraag   </a:t>
          </a:r>
          <a:endParaRPr lang="en-US" sz="1400" kern="1200"/>
        </a:p>
      </dsp:txBody>
      <dsp:txXfrm>
        <a:off x="4045520" y="1120579"/>
        <a:ext cx="2647227" cy="895050"/>
      </dsp:txXfrm>
    </dsp:sp>
    <dsp:sp modelId="{4F9B2376-8BDE-47B9-A2E5-4A79EB52B296}">
      <dsp:nvSpPr>
        <dsp:cNvPr id="0" name=""/>
        <dsp:cNvSpPr/>
      </dsp:nvSpPr>
      <dsp:spPr>
        <a:xfrm>
          <a:off x="0" y="2239393"/>
          <a:ext cx="6692748" cy="8950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E29DC-DDC0-474C-86E8-4FC674CF9C4F}">
      <dsp:nvSpPr>
        <dsp:cNvPr id="0" name=""/>
        <dsp:cNvSpPr/>
      </dsp:nvSpPr>
      <dsp:spPr>
        <a:xfrm>
          <a:off x="270752" y="2440779"/>
          <a:ext cx="492278" cy="492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48CEFA-45FD-4117-9432-CC56CA226CD6}">
      <dsp:nvSpPr>
        <dsp:cNvPr id="0" name=""/>
        <dsp:cNvSpPr/>
      </dsp:nvSpPr>
      <dsp:spPr>
        <a:xfrm>
          <a:off x="1033783" y="2239393"/>
          <a:ext cx="5658964" cy="89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26" tIns="94726" rIns="94726" bIns="94726" numCol="1" spcCol="1270" anchor="ctr" anchorCtr="0">
          <a:noAutofit/>
        </a:bodyPr>
        <a:lstStyle/>
        <a:p>
          <a:pPr marL="0" lvl="0" indent="0" algn="l" defTabSz="800100">
            <a:lnSpc>
              <a:spcPct val="90000"/>
            </a:lnSpc>
            <a:spcBef>
              <a:spcPct val="0"/>
            </a:spcBef>
            <a:spcAft>
              <a:spcPct val="35000"/>
            </a:spcAft>
            <a:buNone/>
          </a:pPr>
          <a:r>
            <a:rPr lang="nl-NL" sz="1800" kern="1200"/>
            <a:t>3. Daarna spelen we de quiz, antwoorden op schrijfbordje</a:t>
          </a:r>
          <a:endParaRPr lang="en-US" sz="1800" kern="1200"/>
        </a:p>
      </dsp:txBody>
      <dsp:txXfrm>
        <a:off x="1033783" y="2239393"/>
        <a:ext cx="5658964" cy="895050"/>
      </dsp:txXfrm>
    </dsp:sp>
    <dsp:sp modelId="{AFEEEF2F-0EB5-4115-ABA2-D2C1FAE02235}">
      <dsp:nvSpPr>
        <dsp:cNvPr id="0" name=""/>
        <dsp:cNvSpPr/>
      </dsp:nvSpPr>
      <dsp:spPr>
        <a:xfrm>
          <a:off x="0" y="3358207"/>
          <a:ext cx="6692748" cy="8950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0D25-8B57-4D5B-BBC3-B4A469825AFA}">
      <dsp:nvSpPr>
        <dsp:cNvPr id="0" name=""/>
        <dsp:cNvSpPr/>
      </dsp:nvSpPr>
      <dsp:spPr>
        <a:xfrm>
          <a:off x="270752" y="3559593"/>
          <a:ext cx="492278" cy="492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13D3EB-E30E-4A9E-9C10-2F4F18B94B0B}">
      <dsp:nvSpPr>
        <dsp:cNvPr id="0" name=""/>
        <dsp:cNvSpPr/>
      </dsp:nvSpPr>
      <dsp:spPr>
        <a:xfrm>
          <a:off x="1033783" y="3358207"/>
          <a:ext cx="5658964" cy="89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26" tIns="94726" rIns="94726" bIns="94726" numCol="1" spcCol="1270" anchor="ctr" anchorCtr="0">
          <a:noAutofit/>
        </a:bodyPr>
        <a:lstStyle/>
        <a:p>
          <a:pPr marL="0" lvl="0" indent="0" algn="l" defTabSz="800100">
            <a:lnSpc>
              <a:spcPct val="90000"/>
            </a:lnSpc>
            <a:spcBef>
              <a:spcPct val="0"/>
            </a:spcBef>
            <a:spcAft>
              <a:spcPct val="35000"/>
            </a:spcAft>
            <a:buNone/>
          </a:pPr>
          <a:r>
            <a:rPr lang="nl-NL" sz="1800" kern="1200"/>
            <a:t>4. Pascalle is jury </a:t>
          </a:r>
          <a:r>
            <a:rPr lang="nl-NL" sz="1800" kern="1200">
              <a:sym typeface="Wingdings" panose="05000000000000000000" pitchFamily="2" charset="2"/>
            </a:rPr>
            <a:t></a:t>
          </a:r>
          <a:r>
            <a:rPr lang="nl-NL" sz="1800" kern="1200"/>
            <a:t> </a:t>
          </a:r>
          <a:endParaRPr lang="en-US" sz="1800" kern="1200"/>
        </a:p>
      </dsp:txBody>
      <dsp:txXfrm>
        <a:off x="1033783" y="3358207"/>
        <a:ext cx="5658964" cy="8950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6365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0869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7527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637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2172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06413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115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1595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6375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859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0917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0817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0" y="3073397"/>
            <a:ext cx="4878391"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5142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7913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5634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6636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21379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66345276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video.search.yahoo.com/yhs/search;_ylt=AwrDQ3J_FiheG2gAKS80nIlQ;_ylu=X3oDMTBncGdyMzQ0BHNlYwNzZWFyY2gEdnRpZAM-;_ylc=X1MDMTM1MTE5NTcwMARfcgMyBGFjdG4DY2xrBGNzcmNwdmlkA0Q5YTJ4akV3TGpGNVhZUVdYSWxNZHdESE1UazBMZ0FBQUFBeFRaSC4EZnIDeWhzLWliYS0xBGZyMgNzYS1ncARncHJpZANMbUMxRWZRX1I1bXNfSjJGdjBYZ3VBBG5fcnNsdAM2MARuX3N1Z2cDMARvcmlnaW4DdmlkZW8uc2VhcmNoLnlhaG9vLmNvbQRwb3MDMARwcXN0cgMEcHFzdHJsAwRxc3RybAMyMQRxdWVyeQNkdXVyemFhbSUyMGNvbnN1bWVyZW4EdF9zdG1wAzE1Nzk2ODU2ODY-?p=duurzaam+consumeren&amp;ei=UTF-8&amp;fr2=p%3As%2Cv%3Av%2Cm%3Asa&amp;fr=yhs-iba-1&amp;hsimp=yhs-1&amp;hspart=iba&amp;type=33nt_8507_CHW_NL&amp;param1=77435263654&amp;param2=eyJ1YSI6Ik1vemlsbGFcLzUuMCAoV2luZG93cyBOVCAxMC4wOyBXaW42NDsgeDY0KSBBcHBsZVdlYktpdFwvNTM3LjM2IChLSFRNTCwgbGlrZSBHZWNrbykgQ2hyb21lXC83OS4wLjM5NDUuMTMwIFNhZmFyaVwvNTM3LjM2IiwiaXAiOiIxOTQuMTcxLjE2Mi41MCIsImdlbyI6Im5sIn0%3D&amp;param3=eyJ2ZXJ0aWNhbCI6Im1vdmllcyIsInlpZCI6IjMzbnQiLCJjdGFnIjoiODUwN18zNzI0NDQ1MDlfZF9maWQ4NF9scDcuM193aXQxNTc2MzU1ODMxIiwiZG9tYWluIjoic2VhcmNoLndlYmFwcHNlYXJjaC5uZXQiLCJxdWVyeSI6ImR1dXJ6YWFtaGVpZCAifQ%3D%3D&amp;param4=eyJjIjoxMTAsInEiOnRydWV9#id=3&amp;vid=ae200ae18e0bf93e6fd3d9863d88e5cf&amp;action=view"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E889A-793E-4934-BA6D-60BE3DCA0457}"/>
              </a:ext>
            </a:extLst>
          </p:cNvPr>
          <p:cNvSpPr>
            <a:spLocks noGrp="1"/>
          </p:cNvSpPr>
          <p:nvPr>
            <p:ph type="ctrTitle"/>
          </p:nvPr>
        </p:nvSpPr>
        <p:spPr/>
        <p:txBody>
          <a:bodyPr/>
          <a:lstStyle/>
          <a:p>
            <a:r>
              <a:rPr lang="nl-NL" dirty="0"/>
              <a:t>Laatste les Stad en wijk periode 2</a:t>
            </a:r>
          </a:p>
        </p:txBody>
      </p:sp>
      <p:sp>
        <p:nvSpPr>
          <p:cNvPr id="3" name="Ondertitel 2">
            <a:extLst>
              <a:ext uri="{FF2B5EF4-FFF2-40B4-BE49-F238E27FC236}">
                <a16:creationId xmlns:a16="http://schemas.microsoft.com/office/drawing/2014/main" id="{5C7F9BC0-6E03-4BF5-B516-DCC3CA236FD5}"/>
              </a:ext>
            </a:extLst>
          </p:cNvPr>
          <p:cNvSpPr>
            <a:spLocks noGrp="1"/>
          </p:cNvSpPr>
          <p:nvPr>
            <p:ph type="subTitle" idx="1"/>
          </p:nvPr>
        </p:nvSpPr>
        <p:spPr/>
        <p:txBody>
          <a:bodyPr/>
          <a:lstStyle/>
          <a:p>
            <a:r>
              <a:rPr lang="nl-NL" dirty="0"/>
              <a:t>Vrijdag 24 januari 2020</a:t>
            </a:r>
          </a:p>
        </p:txBody>
      </p:sp>
    </p:spTree>
    <p:extLst>
      <p:ext uri="{BB962C8B-B14F-4D97-AF65-F5344CB8AC3E}">
        <p14:creationId xmlns:p14="http://schemas.microsoft.com/office/powerpoint/2010/main" val="211619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68" name="Rectangle 67">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3"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2"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4"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el 1">
            <a:extLst>
              <a:ext uri="{FF2B5EF4-FFF2-40B4-BE49-F238E27FC236}">
                <a16:creationId xmlns:a16="http://schemas.microsoft.com/office/drawing/2014/main" id="{C5153694-EA4A-41D0-8222-23F8E578FC6A}"/>
              </a:ext>
            </a:extLst>
          </p:cNvPr>
          <p:cNvSpPr>
            <a:spLocks noGrp="1"/>
          </p:cNvSpPr>
          <p:nvPr>
            <p:ph type="title"/>
          </p:nvPr>
        </p:nvSpPr>
        <p:spPr>
          <a:xfrm>
            <a:off x="1876425" y="1113282"/>
            <a:ext cx="3734941" cy="2396681"/>
          </a:xfrm>
        </p:spPr>
        <p:txBody>
          <a:bodyPr vert="horz" lIns="91440" tIns="45720" rIns="91440" bIns="45720" rtlCol="0" anchor="b">
            <a:normAutofit/>
          </a:bodyPr>
          <a:lstStyle/>
          <a:p>
            <a:br>
              <a:rPr lang="en-US" sz="3000">
                <a:solidFill>
                  <a:srgbClr val="FFFFFF"/>
                </a:solidFill>
              </a:rPr>
            </a:br>
            <a:r>
              <a:rPr lang="en-US" sz="3000">
                <a:solidFill>
                  <a:srgbClr val="FFFFFF"/>
                </a:solidFill>
              </a:rPr>
              <a:t>Zelfstandig werken; succes met de laatste loodjes!  </a:t>
            </a:r>
            <a:br>
              <a:rPr lang="en-US" sz="3000">
                <a:solidFill>
                  <a:srgbClr val="FFFFFF"/>
                </a:solidFill>
              </a:rPr>
            </a:br>
            <a:endParaRPr lang="en-US" sz="3000">
              <a:solidFill>
                <a:srgbClr val="FFFFFF"/>
              </a:solidFill>
            </a:endParaRPr>
          </a:p>
        </p:txBody>
      </p:sp>
      <p:sp>
        <p:nvSpPr>
          <p:cNvPr id="4" name="Tijdelijke aanduiding voor tekst 3">
            <a:extLst>
              <a:ext uri="{FF2B5EF4-FFF2-40B4-BE49-F238E27FC236}">
                <a16:creationId xmlns:a16="http://schemas.microsoft.com/office/drawing/2014/main" id="{3E5C8614-F54F-4F8C-B1F0-80687D9F6E81}"/>
              </a:ext>
            </a:extLst>
          </p:cNvPr>
          <p:cNvSpPr>
            <a:spLocks noGrp="1"/>
          </p:cNvSpPr>
          <p:nvPr>
            <p:ph type="body" sz="half" idx="2"/>
          </p:nvPr>
        </p:nvSpPr>
        <p:spPr>
          <a:xfrm>
            <a:off x="1876425" y="3602038"/>
            <a:ext cx="3734942" cy="2052720"/>
          </a:xfrm>
        </p:spPr>
        <p:txBody>
          <a:bodyPr vert="horz" lIns="91440" tIns="45720" rIns="91440" bIns="45720" rtlCol="0">
            <a:normAutofit/>
          </a:bodyPr>
          <a:lstStyle/>
          <a:p>
            <a:r>
              <a:rPr lang="en-US" sz="2000" cap="all">
                <a:solidFill>
                  <a:schemeClr val="bg2"/>
                </a:solidFill>
              </a:rPr>
              <a:t>Begrippenlijst, IBS, reflectie video…doe je ding! </a:t>
            </a:r>
          </a:p>
        </p:txBody>
      </p:sp>
      <p:sp useBgFill="1">
        <p:nvSpPr>
          <p:cNvPr id="128"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7265021-98D4-4B54-AC0C-A43C0B6300B8}"/>
              </a:ext>
            </a:extLst>
          </p:cNvPr>
          <p:cNvPicPr>
            <a:picLocks noChangeAspect="1"/>
          </p:cNvPicPr>
          <p:nvPr/>
        </p:nvPicPr>
        <p:blipFill>
          <a:blip r:embed="rId3"/>
          <a:stretch>
            <a:fillRect/>
          </a:stretch>
        </p:blipFill>
        <p:spPr>
          <a:xfrm>
            <a:off x="6778579" y="1136606"/>
            <a:ext cx="3921217" cy="4577297"/>
          </a:xfrm>
          <a:prstGeom prst="rect">
            <a:avLst/>
          </a:prstGeom>
        </p:spPr>
      </p:pic>
    </p:spTree>
    <p:extLst>
      <p:ext uri="{BB962C8B-B14F-4D97-AF65-F5344CB8AC3E}">
        <p14:creationId xmlns:p14="http://schemas.microsoft.com/office/powerpoint/2010/main" val="3428950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68F2E6B-B5E9-499E-88C0-5CE326EC7BE8}"/>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3" name="Rechthoek 2">
            <a:extLst>
              <a:ext uri="{FF2B5EF4-FFF2-40B4-BE49-F238E27FC236}">
                <a16:creationId xmlns:a16="http://schemas.microsoft.com/office/drawing/2014/main" id="{0D98CE67-DE77-4E06-97A2-9DC8D6E9A9FB}"/>
              </a:ext>
            </a:extLst>
          </p:cNvPr>
          <p:cNvSpPr/>
          <p:nvPr/>
        </p:nvSpPr>
        <p:spPr>
          <a:xfrm>
            <a:off x="2618913" y="2175029"/>
            <a:ext cx="3598274" cy="369332"/>
          </a:xfrm>
          <a:prstGeom prst="rect">
            <a:avLst/>
          </a:prstGeom>
        </p:spPr>
        <p:txBody>
          <a:bodyPr wrap="square">
            <a:spAutoFit/>
          </a:bodyPr>
          <a:lstStyle/>
          <a:p>
            <a:r>
              <a:rPr lang="nl-NL" dirty="0">
                <a:solidFill>
                  <a:srgbClr val="000000"/>
                </a:solidFill>
                <a:latin typeface="Times New Roman" panose="02020603050405020304" pitchFamily="18" charset="0"/>
              </a:rPr>
              <a:t> </a:t>
            </a:r>
            <a:endParaRPr lang="nl-NL" dirty="0"/>
          </a:p>
        </p:txBody>
      </p:sp>
      <p:sp>
        <p:nvSpPr>
          <p:cNvPr id="4" name="Rechthoek 3">
            <a:extLst>
              <a:ext uri="{FF2B5EF4-FFF2-40B4-BE49-F238E27FC236}">
                <a16:creationId xmlns:a16="http://schemas.microsoft.com/office/drawing/2014/main" id="{B58F5057-C51A-4F08-B268-435A914B6C44}"/>
              </a:ext>
            </a:extLst>
          </p:cNvPr>
          <p:cNvSpPr/>
          <p:nvPr/>
        </p:nvSpPr>
        <p:spPr>
          <a:xfrm>
            <a:off x="1839158" y="1953490"/>
            <a:ext cx="8513684" cy="2677656"/>
          </a:xfrm>
          <a:prstGeom prst="rect">
            <a:avLst/>
          </a:prstGeom>
        </p:spPr>
        <p:txBody>
          <a:bodyPr wrap="square">
            <a:spAutoFit/>
          </a:bodyPr>
          <a:lstStyle/>
          <a:p>
            <a:pPr marL="514350" indent="-514350" fontAlgn="base">
              <a:buAutoNum type="arabicPeriod"/>
            </a:pPr>
            <a:r>
              <a:rPr lang="nl-NL" sz="2800" dirty="0">
                <a:latin typeface="Calibri" panose="020F0502020204030204" pitchFamily="34" charset="0"/>
              </a:rPr>
              <a:t>Nog drie begrippen te doen: Duurzaamheid, duurzaam consumeren​ en sociale duurzaamheid.</a:t>
            </a:r>
          </a:p>
          <a:p>
            <a:pPr marL="514350" indent="-514350" fontAlgn="base">
              <a:buAutoNum type="arabicPeriod"/>
            </a:pPr>
            <a:r>
              <a:rPr lang="nl-NL" sz="2800" dirty="0">
                <a:latin typeface="Calibri" panose="020F0502020204030204" pitchFamily="34" charset="0"/>
              </a:rPr>
              <a:t>Leerarrangement Vrijwilligerswerk: editorial review</a:t>
            </a:r>
          </a:p>
          <a:p>
            <a:pPr marL="514350" indent="-514350" fontAlgn="base">
              <a:buAutoNum type="arabicPeriod" startAt="3"/>
            </a:pPr>
            <a:r>
              <a:rPr lang="nl-NL" sz="2800" dirty="0" err="1">
                <a:latin typeface="Calibri" panose="020F0502020204030204" pitchFamily="34" charset="0"/>
              </a:rPr>
              <a:t>Quizzzzz</a:t>
            </a:r>
            <a:r>
              <a:rPr lang="nl-NL" sz="2800" dirty="0">
                <a:latin typeface="Calibri" panose="020F0502020204030204" pitchFamily="34" charset="0"/>
              </a:rPr>
              <a:t> </a:t>
            </a:r>
          </a:p>
          <a:p>
            <a:pPr marL="514350" indent="-514350" fontAlgn="base">
              <a:buAutoNum type="arabicPeriod" startAt="3"/>
            </a:pPr>
            <a:r>
              <a:rPr lang="nl-NL" sz="2800" dirty="0">
                <a:latin typeface="Calibri" panose="020F0502020204030204" pitchFamily="34" charset="0"/>
              </a:rPr>
              <a:t>Begrippenlijst nalopen</a:t>
            </a:r>
          </a:p>
          <a:p>
            <a:pPr marL="514350" indent="-514350" fontAlgn="base">
              <a:buAutoNum type="arabicPeriod" startAt="3"/>
            </a:pPr>
            <a:r>
              <a:rPr lang="nl-NL" sz="2800" dirty="0">
                <a:latin typeface="Calibri" panose="020F0502020204030204" pitchFamily="34" charset="0"/>
              </a:rPr>
              <a:t>Zelfstandig werken </a:t>
            </a:r>
            <a:endParaRPr lang="nl-NL" sz="2800" dirty="0">
              <a:latin typeface="Segoe UI" panose="020B0502040204020203" pitchFamily="34" charset="0"/>
            </a:endParaRPr>
          </a:p>
        </p:txBody>
      </p:sp>
      <p:sp>
        <p:nvSpPr>
          <p:cNvPr id="5" name="Tekstvak 4">
            <a:extLst>
              <a:ext uri="{FF2B5EF4-FFF2-40B4-BE49-F238E27FC236}">
                <a16:creationId xmlns:a16="http://schemas.microsoft.com/office/drawing/2014/main" id="{C41053ED-2C70-47A3-B9E9-A88E959FAFB0}"/>
              </a:ext>
            </a:extLst>
          </p:cNvPr>
          <p:cNvSpPr txBox="1"/>
          <p:nvPr/>
        </p:nvSpPr>
        <p:spPr>
          <a:xfrm>
            <a:off x="1839158" y="1198485"/>
            <a:ext cx="4429958" cy="584775"/>
          </a:xfrm>
          <a:prstGeom prst="rect">
            <a:avLst/>
          </a:prstGeom>
          <a:noFill/>
        </p:spPr>
        <p:txBody>
          <a:bodyPr wrap="square" rtlCol="0">
            <a:spAutoFit/>
          </a:bodyPr>
          <a:lstStyle/>
          <a:p>
            <a:r>
              <a:rPr lang="nl-NL" sz="3200" dirty="0"/>
              <a:t>Programma: </a:t>
            </a:r>
          </a:p>
        </p:txBody>
      </p:sp>
    </p:spTree>
    <p:extLst>
      <p:ext uri="{BB962C8B-B14F-4D97-AF65-F5344CB8AC3E}">
        <p14:creationId xmlns:p14="http://schemas.microsoft.com/office/powerpoint/2010/main" val="184847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5"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07" name="Group 106">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08" name="Group 107">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0"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1"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2"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37"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2"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5"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6"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09" name="Group 108">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0"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el 1">
            <a:extLst>
              <a:ext uri="{FF2B5EF4-FFF2-40B4-BE49-F238E27FC236}">
                <a16:creationId xmlns:a16="http://schemas.microsoft.com/office/drawing/2014/main" id="{92C98621-02A2-432D-BF54-5E0D01469FF7}"/>
              </a:ext>
            </a:extLst>
          </p:cNvPr>
          <p:cNvSpPr>
            <a:spLocks noGrp="1"/>
          </p:cNvSpPr>
          <p:nvPr>
            <p:ph type="title"/>
          </p:nvPr>
        </p:nvSpPr>
        <p:spPr>
          <a:xfrm>
            <a:off x="1141413" y="618518"/>
            <a:ext cx="9905998" cy="1478570"/>
          </a:xfrm>
        </p:spPr>
        <p:txBody>
          <a:bodyPr vert="horz" lIns="91440" tIns="45720" rIns="91440" bIns="45720" rtlCol="0" anchor="ctr">
            <a:normAutofit fontScale="90000"/>
          </a:bodyPr>
          <a:lstStyle/>
          <a:p>
            <a:pPr algn="ctr"/>
            <a:r>
              <a:rPr lang="en-US" dirty="0" err="1"/>
              <a:t>Duurzaamheid</a:t>
            </a:r>
            <a:r>
              <a:rPr lang="en-US" dirty="0"/>
              <a:t>, </a:t>
            </a:r>
            <a:br>
              <a:rPr lang="en-US" dirty="0"/>
            </a:br>
            <a:r>
              <a:rPr lang="en-US" dirty="0" err="1"/>
              <a:t>duurzaam</a:t>
            </a:r>
            <a:r>
              <a:rPr lang="en-US" dirty="0"/>
              <a:t> </a:t>
            </a:r>
            <a:r>
              <a:rPr lang="en-US" dirty="0" err="1"/>
              <a:t>consumeren</a:t>
            </a:r>
            <a:r>
              <a:rPr lang="en-US" dirty="0"/>
              <a:t> </a:t>
            </a:r>
            <a:r>
              <a:rPr lang="en-US" dirty="0" err="1"/>
              <a:t>en</a:t>
            </a:r>
            <a:r>
              <a:rPr lang="en-US" dirty="0"/>
              <a:t> </a:t>
            </a:r>
            <a:r>
              <a:rPr lang="en-US" dirty="0" err="1"/>
              <a:t>sociale</a:t>
            </a:r>
            <a:r>
              <a:rPr lang="en-US" dirty="0"/>
              <a:t> </a:t>
            </a:r>
            <a:r>
              <a:rPr lang="en-US" dirty="0" err="1"/>
              <a:t>duurzaamheid</a:t>
            </a:r>
            <a:endParaRPr lang="en-US" dirty="0"/>
          </a:p>
        </p:txBody>
      </p:sp>
      <p:pic>
        <p:nvPicPr>
          <p:cNvPr id="5" name="Afbeelding 4">
            <a:extLst>
              <a:ext uri="{FF2B5EF4-FFF2-40B4-BE49-F238E27FC236}">
                <a16:creationId xmlns:a16="http://schemas.microsoft.com/office/drawing/2014/main" id="{93999AA9-6B43-4DC3-83C9-3BD7F1F285C0}"/>
              </a:ext>
            </a:extLst>
          </p:cNvPr>
          <p:cNvPicPr>
            <a:picLocks noChangeAspect="1"/>
          </p:cNvPicPr>
          <p:nvPr/>
        </p:nvPicPr>
        <p:blipFill rotWithShape="1">
          <a:blip r:embed="rId4"/>
          <a:srcRect t="4868" r="2" b="1176"/>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Rechthoek 2">
            <a:extLst>
              <a:ext uri="{FF2B5EF4-FFF2-40B4-BE49-F238E27FC236}">
                <a16:creationId xmlns:a16="http://schemas.microsoft.com/office/drawing/2014/main" id="{343059AD-2868-4E7F-8EA6-8AF2BA143101}"/>
              </a:ext>
            </a:extLst>
          </p:cNvPr>
          <p:cNvSpPr/>
          <p:nvPr/>
        </p:nvSpPr>
        <p:spPr>
          <a:xfrm>
            <a:off x="5093207" y="3549650"/>
            <a:ext cx="6012832" cy="3541714"/>
          </a:xfrm>
          <a:prstGeom prst="rect">
            <a:avLst/>
          </a:prstGeom>
        </p:spPr>
        <p:txBody>
          <a:bodyPr vert="horz" lIns="91440" tIns="45720" rIns="91440" bIns="45720" rtlCol="0">
            <a:normAutofit/>
          </a:bodyPr>
          <a:lstStyle/>
          <a:p>
            <a:pPr defTabSz="914400">
              <a:lnSpc>
                <a:spcPct val="120000"/>
              </a:lnSpc>
              <a:spcAft>
                <a:spcPts val="600"/>
              </a:spcAft>
              <a:buSzPct val="125000"/>
            </a:pPr>
            <a:r>
              <a:rPr lang="nl-NL" sz="2400" dirty="0"/>
              <a:t>Duurzaamheid is een breed begrip, maar het komt er in het kort op neer dat in een duurzame wereld mens (</a:t>
            </a:r>
            <a:r>
              <a:rPr lang="nl-NL" sz="2400" dirty="0" err="1"/>
              <a:t>people</a:t>
            </a:r>
            <a:r>
              <a:rPr lang="nl-NL" sz="2400" dirty="0"/>
              <a:t>), milieu (</a:t>
            </a:r>
            <a:r>
              <a:rPr lang="nl-NL" sz="2400" dirty="0" err="1"/>
              <a:t>planet</a:t>
            </a:r>
            <a:r>
              <a:rPr lang="nl-NL" sz="2400" dirty="0"/>
              <a:t>) en economie (</a:t>
            </a:r>
            <a:r>
              <a:rPr lang="nl-NL" sz="2400" dirty="0" err="1"/>
              <a:t>profit</a:t>
            </a:r>
            <a:r>
              <a:rPr lang="nl-NL" sz="2400" dirty="0"/>
              <a:t>) met elkaar in evenwicht zijn, zodat we de aarde niet uitputten.</a:t>
            </a:r>
          </a:p>
        </p:txBody>
      </p:sp>
    </p:spTree>
    <p:extLst>
      <p:ext uri="{BB962C8B-B14F-4D97-AF65-F5344CB8AC3E}">
        <p14:creationId xmlns:p14="http://schemas.microsoft.com/office/powerpoint/2010/main" val="407832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D1C60E0-F5E0-45F0-9A17-1A11A2BAA82D}"/>
              </a:ext>
            </a:extLst>
          </p:cNvPr>
          <p:cNvSpPr/>
          <p:nvPr/>
        </p:nvSpPr>
        <p:spPr>
          <a:xfrm>
            <a:off x="2098089" y="2024355"/>
            <a:ext cx="6096000" cy="3231654"/>
          </a:xfrm>
          <a:prstGeom prst="rect">
            <a:avLst/>
          </a:prstGeom>
        </p:spPr>
        <p:txBody>
          <a:bodyPr>
            <a:spAutoFit/>
          </a:bodyPr>
          <a:lstStyle/>
          <a:p>
            <a:r>
              <a:rPr lang="nl-NL" sz="1200" dirty="0">
                <a:hlinkClick r:id="rId2">
                  <a:extLst>
                    <a:ext uri="{A12FA001-AC4F-418D-AE19-62706E023703}">
                      <ahyp:hlinkClr xmlns:ahyp="http://schemas.microsoft.com/office/drawing/2018/hyperlinkcolor" val="tx"/>
                    </a:ext>
                  </a:extLst>
                </a:hlinkClick>
              </a:rPr>
              <a:t>https://video.search.yahoo.com/yhs/search;_ylt=AwrDQ3J_FiheG2gAKS80nIlQ;_ylu=X3oDMTBncGdyMzQ0BHNlYwNzZWFyY2gEdnRpZAM-;_ylc=X1MDMTM1MTE5NTcwMARfcgMyBGFjdG4DY2xrBGNzcmNwdmlkA0Q5YTJ4akV3TGpGNVhZUVdYSWxNZHdESE1UazBMZ0FBQUFBeFRaSC4EZnIDeWhzLWliYS0xBGZyMgNzYS1ncARncHJpZANMbUMxRWZRX1I1bXNfSjJGdjBYZ3VBBG5fcnNsdAM2MARuX3N1Z2cDMARvcmlnaW4DdmlkZW8uc2VhcmNoLnlhaG9vLmNvbQRwb3MDMARwcXN0cgMEcHFzdHJsAwRxc3RybAMyMQRxdWVyeQNkdXVyemFhbSUyMGNvbnN1bWVyZW4EdF9zdG1wAzE1Nzk2ODU2ODY-?p=duurzaam+consumeren&amp;ei=UTF-8&amp;fr2=p%3As%2Cv%3Av%2Cm%3Asa&amp;fr=yhs-iba-1&amp;hsimp=yhs-1&amp;hspart=iba&amp;type=33nt_8507_CHW_NL&amp;param1=77435263654&amp;param2=eyJ1YSI6Ik1vemlsbGFcLzUuMCAoV2luZG93cyBOVCAxMC4wOyBXaW42NDsgeDY0KSBBcHBsZVdlYktpdFwvNTM3LjM2IChLSFRNTCwgbGlrZSBHZWNrbykgQ2hyb21lXC83OS4wLjM5NDUuMTMwIFNhZmFyaVwvNTM3LjM2IiwiaXAiOiIxOTQuMTcxLjE2Mi41MCIsImdlbyI6Im5sIn0%3D&amp;param3=eyJ2ZXJ0aWNhbCI6Im1vdmllcyIsInlpZCI6IjMzbnQiLCJjdGFnIjoiODUwN18zNzI0NDQ1MDlfZF9maWQ4NF9scDcuM193aXQxNTc2MzU1ODMxIiwiZG9tYWluIjoic2VhcmNoLndlYmFwcHNlYXJjaC5uZXQiLCJxdWVyeSI6ImR1dXJ6YWFtaGVpZCAifQ%3D%3D&amp;param4=eyJjIjoxMTAsInEiOnRydWV9#id=3&amp;vid=ae200ae18e0bf93e6fd3d9863d88e5cf&amp;action=view</a:t>
            </a:r>
            <a:endParaRPr lang="nl-NL" sz="1200" dirty="0"/>
          </a:p>
        </p:txBody>
      </p:sp>
      <p:sp>
        <p:nvSpPr>
          <p:cNvPr id="3" name="Tekstvak 2">
            <a:extLst>
              <a:ext uri="{FF2B5EF4-FFF2-40B4-BE49-F238E27FC236}">
                <a16:creationId xmlns:a16="http://schemas.microsoft.com/office/drawing/2014/main" id="{C8013C92-D04E-4E3D-BD5F-9A6A5F1E7433}"/>
              </a:ext>
            </a:extLst>
          </p:cNvPr>
          <p:cNvSpPr txBox="1"/>
          <p:nvPr/>
        </p:nvSpPr>
        <p:spPr>
          <a:xfrm>
            <a:off x="2175029" y="976544"/>
            <a:ext cx="7918882" cy="584775"/>
          </a:xfrm>
          <a:prstGeom prst="rect">
            <a:avLst/>
          </a:prstGeom>
          <a:noFill/>
        </p:spPr>
        <p:txBody>
          <a:bodyPr wrap="square" rtlCol="0">
            <a:spAutoFit/>
          </a:bodyPr>
          <a:lstStyle/>
          <a:p>
            <a:r>
              <a:rPr lang="nl-NL" sz="3200" dirty="0"/>
              <a:t>Duurzaam consumeren: filmpje!  </a:t>
            </a:r>
          </a:p>
        </p:txBody>
      </p:sp>
    </p:spTree>
    <p:extLst>
      <p:ext uri="{BB962C8B-B14F-4D97-AF65-F5344CB8AC3E}">
        <p14:creationId xmlns:p14="http://schemas.microsoft.com/office/powerpoint/2010/main" val="243714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CDDF3-5CFE-4B25-B39A-833BC2C485C1}"/>
              </a:ext>
            </a:extLst>
          </p:cNvPr>
          <p:cNvSpPr>
            <a:spLocks noGrp="1"/>
          </p:cNvSpPr>
          <p:nvPr>
            <p:ph type="title"/>
          </p:nvPr>
        </p:nvSpPr>
        <p:spPr/>
        <p:txBody>
          <a:bodyPr/>
          <a:lstStyle/>
          <a:p>
            <a:r>
              <a:rPr lang="nl-NL" dirty="0"/>
              <a:t>Sociale duurzaamheid</a:t>
            </a:r>
          </a:p>
        </p:txBody>
      </p:sp>
      <p:sp>
        <p:nvSpPr>
          <p:cNvPr id="3" name="Rechthoek 2">
            <a:extLst>
              <a:ext uri="{FF2B5EF4-FFF2-40B4-BE49-F238E27FC236}">
                <a16:creationId xmlns:a16="http://schemas.microsoft.com/office/drawing/2014/main" id="{679978E9-7AD7-4D26-BFE1-1C3EA42D9D02}"/>
              </a:ext>
            </a:extLst>
          </p:cNvPr>
          <p:cNvSpPr/>
          <p:nvPr/>
        </p:nvSpPr>
        <p:spPr>
          <a:xfrm>
            <a:off x="1141413" y="2210786"/>
            <a:ext cx="6096000" cy="2800767"/>
          </a:xfrm>
          <a:prstGeom prst="rect">
            <a:avLst/>
          </a:prstGeom>
        </p:spPr>
        <p:txBody>
          <a:bodyPr>
            <a:spAutoFit/>
          </a:bodyPr>
          <a:lstStyle/>
          <a:p>
            <a:r>
              <a:rPr lang="nl-NL" sz="1100" dirty="0"/>
              <a:t>https://video.search.yahoo.com/yhs/search;_ylt=AwrC5pY2GCheAiIAUwk0nIlQ;_ylu=X3oDMTBncGdyMzQ0BHNlYwNzZWFyY2gEdnRpZAM-;_ylc=X1MDMTM1MTE5NTcwMARfcgMyBGFjdG4DY2xrBGNzcmNwdmlkA1pIaG9NakV3TGpGNVhZUVdYSWxNZHdBaE1UazBMZ0FBQUFCTGMwWXcEZnIDeWhzLWliYS0xBGZyMgNzYS1ncARncHJpZANRMGpLQ1hKdVF0dWVKZUhYNTdhSWVBBG5fcnNsdAM2MARuX3N1Z2cDMARvcmlnaW4DdmlkZW8uc2VhcmNoLnlhaG9vLmNvbQRwb3MDMARwcXN0cgMEcHFzdHJsAwRxc3RybAMyMgRxdWVyeQNzb2NpYWxlJTIwZHV1cnphYW1oZWlkBHRfc3RtcAMxNTc5Njg2MDU1?p=sociale+duurzaamheid&amp;ei=UTF-8&amp;fr2=p%3As%2Cv%3Av%2Cm%3Asa&amp;fr=yhs-iba-1&amp;hsimp=yhs-1&amp;hspart=iba&amp;type=33nt_8507_CHW_NL&amp;param1=77435263654&amp;param2=eyJ1YSI6Ik1vemlsbGFcLzUuMCAoV2luZG93cyBOVCAxMC4wOyBXaW42NDsgeDY0KSBBcHBsZVdlYktpdFwvNTM3LjM2IChLSFRNTCwgbGlrZSBHZWNrbykgQ2hyb21lXC83OS4wLjM5NDUuMTMwIFNhZmFyaVwvNTM3LjM2IiwiaXAiOiIxOTQuMTcxLjE2Mi41MCIsImdlbyI6Im5sIn0%3D&amp;param3=eyJ2ZXJ0aWNhbCI6Im1vdmllcyIsInlpZCI6IjMzbnQiLCJjdGFnIjoiODUwN18zNzI0NDQ1MDlfZF9maWQ4NF9scDcuM193aXQxNTc2MzU1ODMxIiwiZG9tYWluIjoic2VhcmNoLndlYmFwcHNlYXJjaC5uZXQiLCJxdWVyeSI6ImR1dXJ6YWFtaGVpZCAifQ%3D%3D&amp;param4=eyJjIjoxMTAsInEiOnRydWV9#id=1&amp;vid=a912cd4400f0a241781e6358314c91bb&amp;action=view</a:t>
            </a:r>
          </a:p>
        </p:txBody>
      </p:sp>
      <p:sp>
        <p:nvSpPr>
          <p:cNvPr id="4" name="Tekstvak 3">
            <a:extLst>
              <a:ext uri="{FF2B5EF4-FFF2-40B4-BE49-F238E27FC236}">
                <a16:creationId xmlns:a16="http://schemas.microsoft.com/office/drawing/2014/main" id="{74C01031-3BF6-4604-98F1-C3EBBD109C0A}"/>
              </a:ext>
            </a:extLst>
          </p:cNvPr>
          <p:cNvSpPr txBox="1"/>
          <p:nvPr/>
        </p:nvSpPr>
        <p:spPr>
          <a:xfrm>
            <a:off x="7901126" y="2210786"/>
            <a:ext cx="3302493" cy="1477328"/>
          </a:xfrm>
          <a:prstGeom prst="rect">
            <a:avLst/>
          </a:prstGeom>
          <a:solidFill>
            <a:schemeClr val="tx1">
              <a:lumMod val="85000"/>
            </a:schemeClr>
          </a:solidFill>
        </p:spPr>
        <p:txBody>
          <a:bodyPr wrap="square" rtlCol="0">
            <a:spAutoFit/>
          </a:bodyPr>
          <a:lstStyle/>
          <a:p>
            <a:pPr marL="342900" indent="-342900">
              <a:buAutoNum type="arabicPeriod"/>
            </a:pPr>
            <a:r>
              <a:rPr lang="nl-NL" dirty="0">
                <a:solidFill>
                  <a:schemeClr val="bg1"/>
                </a:solidFill>
              </a:rPr>
              <a:t>Welke voorbeelden komen langs in dit filmpje?</a:t>
            </a:r>
          </a:p>
          <a:p>
            <a:pPr marL="342900" indent="-342900">
              <a:buAutoNum type="arabicPeriod"/>
            </a:pPr>
            <a:r>
              <a:rPr lang="nl-NL" dirty="0">
                <a:solidFill>
                  <a:schemeClr val="bg1"/>
                </a:solidFill>
              </a:rPr>
              <a:t>Aan welke andere begrippen kun je sociale duurzaamheid koppelen?  </a:t>
            </a:r>
          </a:p>
        </p:txBody>
      </p:sp>
    </p:spTree>
    <p:extLst>
      <p:ext uri="{BB962C8B-B14F-4D97-AF65-F5344CB8AC3E}">
        <p14:creationId xmlns:p14="http://schemas.microsoft.com/office/powerpoint/2010/main" val="39841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199D3D-4D78-4A58-A74A-48608CBE47B6}"/>
              </a:ext>
            </a:extLst>
          </p:cNvPr>
          <p:cNvSpPr/>
          <p:nvPr/>
        </p:nvSpPr>
        <p:spPr>
          <a:xfrm>
            <a:off x="1731241" y="1330502"/>
            <a:ext cx="8700587" cy="584775"/>
          </a:xfrm>
          <a:prstGeom prst="rect">
            <a:avLst/>
          </a:prstGeom>
        </p:spPr>
        <p:txBody>
          <a:bodyPr wrap="none">
            <a:spAutoFit/>
          </a:bodyPr>
          <a:lstStyle/>
          <a:p>
            <a:pPr fontAlgn="base"/>
            <a:r>
              <a:rPr lang="nl-NL" sz="3200" dirty="0">
                <a:latin typeface="Calibri" panose="020F0502020204030204" pitchFamily="34" charset="0"/>
              </a:rPr>
              <a:t>Leerarrangement Vrijwilligerswerk: editorial review</a:t>
            </a:r>
          </a:p>
        </p:txBody>
      </p:sp>
      <p:sp>
        <p:nvSpPr>
          <p:cNvPr id="3" name="Rechthoek 2">
            <a:extLst>
              <a:ext uri="{FF2B5EF4-FFF2-40B4-BE49-F238E27FC236}">
                <a16:creationId xmlns:a16="http://schemas.microsoft.com/office/drawing/2014/main" id="{08C340BE-71D1-4934-AB63-FC2F04B55C2F}"/>
              </a:ext>
            </a:extLst>
          </p:cNvPr>
          <p:cNvSpPr/>
          <p:nvPr/>
        </p:nvSpPr>
        <p:spPr>
          <a:xfrm>
            <a:off x="1731241" y="2092865"/>
            <a:ext cx="9152781" cy="1477328"/>
          </a:xfrm>
          <a:prstGeom prst="rect">
            <a:avLst/>
          </a:prstGeom>
        </p:spPr>
        <p:txBody>
          <a:bodyPr wrap="square">
            <a:spAutoFit/>
          </a:bodyPr>
          <a:lstStyle/>
          <a:p>
            <a:pPr fontAlgn="base"/>
            <a:r>
              <a:rPr lang="nl-NL" b="1" dirty="0">
                <a:solidFill>
                  <a:srgbClr val="000000"/>
                </a:solidFill>
                <a:latin typeface="Arial" panose="020B0604020202020204" pitchFamily="34" charset="0"/>
              </a:rPr>
              <a:t>Leerdoel </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nl-NL" dirty="0">
                <a:solidFill>
                  <a:srgbClr val="000000"/>
                </a:solidFill>
                <a:latin typeface="Arial" panose="020B0604020202020204" pitchFamily="34" charset="0"/>
              </a:rPr>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endParaRPr lang="en-US"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FDED79DD-2536-47DB-8F6C-59B43086C986}"/>
              </a:ext>
            </a:extLst>
          </p:cNvPr>
          <p:cNvSpPr/>
          <p:nvPr/>
        </p:nvSpPr>
        <p:spPr>
          <a:xfrm>
            <a:off x="1796248" y="3949214"/>
            <a:ext cx="9087774" cy="923330"/>
          </a:xfrm>
          <a:prstGeom prst="rect">
            <a:avLst/>
          </a:prstGeom>
        </p:spPr>
        <p:txBody>
          <a:bodyPr wrap="square">
            <a:spAutoFit/>
          </a:bodyPr>
          <a:lstStyle/>
          <a:p>
            <a:r>
              <a:rPr lang="nl-NL" dirty="0"/>
              <a:t>De laatste stap was:</a:t>
            </a:r>
          </a:p>
          <a:p>
            <a:r>
              <a:rPr lang="nl-NL" dirty="0"/>
              <a:t>Leg een verband tussen je bevindingen en de manier waarop je vrijwillige inzet in je IBS wil vormgeven. </a:t>
            </a:r>
          </a:p>
        </p:txBody>
      </p:sp>
      <p:sp>
        <p:nvSpPr>
          <p:cNvPr id="5" name="Pijl: omhoog/omlaag 4">
            <a:extLst>
              <a:ext uri="{FF2B5EF4-FFF2-40B4-BE49-F238E27FC236}">
                <a16:creationId xmlns:a16="http://schemas.microsoft.com/office/drawing/2014/main" id="{A771BB85-A69E-4517-93EB-8F0450704AF7}"/>
              </a:ext>
            </a:extLst>
          </p:cNvPr>
          <p:cNvSpPr/>
          <p:nvPr/>
        </p:nvSpPr>
        <p:spPr>
          <a:xfrm>
            <a:off x="6096000" y="4872544"/>
            <a:ext cx="411332" cy="835798"/>
          </a:xfrm>
          <a:prstGeom prst="upDownArrow">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ln w="0"/>
              <a:solidFill>
                <a:schemeClr val="tx1"/>
              </a:solidFill>
              <a:effectLst>
                <a:outerShdw blurRad="38100" dist="19050" dir="2700000" algn="tl" rotWithShape="0">
                  <a:schemeClr val="dk1">
                    <a:alpha val="40000"/>
                  </a:schemeClr>
                </a:outerShdw>
              </a:effectLst>
            </a:endParaRPr>
          </a:p>
        </p:txBody>
      </p:sp>
      <p:sp>
        <p:nvSpPr>
          <p:cNvPr id="7" name="Tekstvak 6">
            <a:extLst>
              <a:ext uri="{FF2B5EF4-FFF2-40B4-BE49-F238E27FC236}">
                <a16:creationId xmlns:a16="http://schemas.microsoft.com/office/drawing/2014/main" id="{34D18359-3C37-407C-939E-9FD6E73420E2}"/>
              </a:ext>
            </a:extLst>
          </p:cNvPr>
          <p:cNvSpPr txBox="1"/>
          <p:nvPr/>
        </p:nvSpPr>
        <p:spPr>
          <a:xfrm>
            <a:off x="5822146" y="6027938"/>
            <a:ext cx="1935332" cy="523220"/>
          </a:xfrm>
          <a:prstGeom prst="rect">
            <a:avLst/>
          </a:prstGeom>
          <a:noFill/>
        </p:spPr>
        <p:txBody>
          <a:bodyPr wrap="square" rtlCol="0">
            <a:spAutoFit/>
          </a:bodyPr>
          <a:lstStyle/>
          <a:p>
            <a:r>
              <a:rPr lang="nl-NL" sz="2800" b="1" dirty="0"/>
              <a:t>MVO</a:t>
            </a:r>
            <a:r>
              <a:rPr lang="nl-NL" dirty="0"/>
              <a:t> </a:t>
            </a:r>
          </a:p>
        </p:txBody>
      </p:sp>
    </p:spTree>
    <p:extLst>
      <p:ext uri="{BB962C8B-B14F-4D97-AF65-F5344CB8AC3E}">
        <p14:creationId xmlns:p14="http://schemas.microsoft.com/office/powerpoint/2010/main" val="95684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3" name="Group 12">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3" name="Rectangle 52">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6"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57"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8"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73"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8"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0"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1"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2"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84"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9"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90"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1"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2"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3"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4"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5"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6"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7"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8"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9"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0"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1"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2"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3"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06"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8"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3"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5"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17"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8F7C2BFC-99C3-486C-B6A9-C1EB1CF7668B}"/>
              </a:ext>
            </a:extLst>
          </p:cNvPr>
          <p:cNvSpPr txBox="1"/>
          <p:nvPr/>
        </p:nvSpPr>
        <p:spPr>
          <a:xfrm>
            <a:off x="853330" y="1134681"/>
            <a:ext cx="2743310" cy="425502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cap="all">
                <a:solidFill>
                  <a:srgbClr val="FFFFFF"/>
                </a:solidFill>
                <a:latin typeface="+mj-lt"/>
                <a:ea typeface="+mj-ea"/>
                <a:cs typeface="+mj-cs"/>
              </a:rPr>
              <a:t>Quizzzzz</a:t>
            </a:r>
          </a:p>
          <a:p>
            <a:pPr defTabSz="914400">
              <a:lnSpc>
                <a:spcPct val="90000"/>
              </a:lnSpc>
              <a:spcBef>
                <a:spcPct val="0"/>
              </a:spcBef>
              <a:spcAft>
                <a:spcPts val="600"/>
              </a:spcAft>
            </a:pPr>
            <a:endParaRPr lang="en-US" sz="3600" cap="all">
              <a:solidFill>
                <a:srgbClr val="FFFFFF"/>
              </a:solidFill>
              <a:latin typeface="+mj-lt"/>
              <a:ea typeface="+mj-ea"/>
              <a:cs typeface="+mj-cs"/>
            </a:endParaRPr>
          </a:p>
          <a:p>
            <a:pPr defTabSz="914400">
              <a:lnSpc>
                <a:spcPct val="90000"/>
              </a:lnSpc>
              <a:spcBef>
                <a:spcPct val="0"/>
              </a:spcBef>
              <a:spcAft>
                <a:spcPts val="600"/>
              </a:spcAft>
            </a:pPr>
            <a:endParaRPr lang="en-US" sz="3600" cap="all">
              <a:solidFill>
                <a:srgbClr val="FFFFFF"/>
              </a:solidFill>
              <a:latin typeface="+mj-lt"/>
              <a:ea typeface="+mj-ea"/>
              <a:cs typeface="+mj-cs"/>
            </a:endParaRPr>
          </a:p>
        </p:txBody>
      </p:sp>
      <p:graphicFrame>
        <p:nvGraphicFramePr>
          <p:cNvPr id="5" name="Tekstvak 2">
            <a:extLst>
              <a:ext uri="{FF2B5EF4-FFF2-40B4-BE49-F238E27FC236}">
                <a16:creationId xmlns:a16="http://schemas.microsoft.com/office/drawing/2014/main" id="{14CA06D8-B21F-4DE0-8A76-BF1880A269FE}"/>
              </a:ext>
            </a:extLst>
          </p:cNvPr>
          <p:cNvGraphicFramePr/>
          <p:nvPr>
            <p:extLst>
              <p:ext uri="{D42A27DB-BD31-4B8C-83A1-F6EECF244321}">
                <p14:modId xmlns:p14="http://schemas.microsoft.com/office/powerpoint/2010/main" val="3752756535"/>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853976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7E7823-BCA1-4397-81D9-DE5F79BE462A}"/>
              </a:ext>
            </a:extLst>
          </p:cNvPr>
          <p:cNvSpPr/>
          <p:nvPr/>
        </p:nvSpPr>
        <p:spPr>
          <a:xfrm>
            <a:off x="1466940" y="217049"/>
            <a:ext cx="4387355" cy="646331"/>
          </a:xfrm>
          <a:prstGeom prst="rect">
            <a:avLst/>
          </a:prstGeom>
        </p:spPr>
        <p:txBody>
          <a:bodyPr wrap="none">
            <a:spAutoFit/>
          </a:bodyPr>
          <a:lstStyle/>
          <a:p>
            <a:r>
              <a:rPr lang="nl-NL" sz="3600" dirty="0">
                <a:latin typeface="Calibri" panose="020F0502020204030204" pitchFamily="34" charset="0"/>
              </a:rPr>
              <a:t>Begrippenlijst nalopen</a:t>
            </a:r>
            <a:endParaRPr lang="nl-NL" sz="3600" dirty="0"/>
          </a:p>
        </p:txBody>
      </p:sp>
      <p:graphicFrame>
        <p:nvGraphicFramePr>
          <p:cNvPr id="3" name="Tabel 2">
            <a:extLst>
              <a:ext uri="{FF2B5EF4-FFF2-40B4-BE49-F238E27FC236}">
                <a16:creationId xmlns:a16="http://schemas.microsoft.com/office/drawing/2014/main" id="{21046CFB-7124-4F70-89A8-6928AA9C7FA2}"/>
              </a:ext>
            </a:extLst>
          </p:cNvPr>
          <p:cNvGraphicFramePr>
            <a:graphicFrameLocks noGrp="1"/>
          </p:cNvGraphicFramePr>
          <p:nvPr>
            <p:extLst>
              <p:ext uri="{D42A27DB-BD31-4B8C-83A1-F6EECF244321}">
                <p14:modId xmlns:p14="http://schemas.microsoft.com/office/powerpoint/2010/main" val="2165822198"/>
              </p:ext>
            </p:extLst>
          </p:nvPr>
        </p:nvGraphicFramePr>
        <p:xfrm>
          <a:off x="1585535" y="863380"/>
          <a:ext cx="9671350" cy="5457787"/>
        </p:xfrm>
        <a:graphic>
          <a:graphicData uri="http://schemas.openxmlformats.org/drawingml/2006/table">
            <a:tbl>
              <a:tblPr>
                <a:tableStyleId>{17292A2E-F333-43FB-9621-5CBBE7FDCDCB}</a:tableStyleId>
              </a:tblPr>
              <a:tblGrid>
                <a:gridCol w="2437757">
                  <a:extLst>
                    <a:ext uri="{9D8B030D-6E8A-4147-A177-3AD203B41FA5}">
                      <a16:colId xmlns:a16="http://schemas.microsoft.com/office/drawing/2014/main" val="3363910911"/>
                    </a:ext>
                  </a:extLst>
                </a:gridCol>
                <a:gridCol w="7233593">
                  <a:extLst>
                    <a:ext uri="{9D8B030D-6E8A-4147-A177-3AD203B41FA5}">
                      <a16:colId xmlns:a16="http://schemas.microsoft.com/office/drawing/2014/main" val="2701841771"/>
                    </a:ext>
                  </a:extLst>
                </a:gridCol>
              </a:tblGrid>
              <a:tr h="153067">
                <a:tc gridSpan="2">
                  <a:txBody>
                    <a:bodyPr/>
                    <a:lstStyle/>
                    <a:p>
                      <a:pPr algn="ctr" fontAlgn="base"/>
                      <a:r>
                        <a:rPr lang="nl-NL" sz="500">
                          <a:effectLst/>
                        </a:rPr>
                        <a:t>Begrippen Stad en wijk ​</a:t>
                      </a:r>
                      <a:endParaRPr lang="nl-NL" sz="900" b="1" i="0">
                        <a:solidFill>
                          <a:srgbClr val="FFFFFF"/>
                        </a:solidFill>
                        <a:effectLst/>
                      </a:endParaRPr>
                    </a:p>
                  </a:txBody>
                  <a:tcPr marL="44785" marR="44785" marT="22392" marB="22392" anchor="ctr"/>
                </a:tc>
                <a:tc hMerge="1">
                  <a:txBody>
                    <a:bodyPr/>
                    <a:lstStyle/>
                    <a:p>
                      <a:endParaRPr lang="nl-NL"/>
                    </a:p>
                  </a:txBody>
                  <a:tcPr/>
                </a:tc>
                <a:extLst>
                  <a:ext uri="{0D108BD9-81ED-4DB2-BD59-A6C34878D82A}">
                    <a16:rowId xmlns:a16="http://schemas.microsoft.com/office/drawing/2014/main" val="1984197316"/>
                  </a:ext>
                </a:extLst>
              </a:tr>
              <a:tr h="510243">
                <a:tc>
                  <a:txBody>
                    <a:bodyPr/>
                    <a:lstStyle/>
                    <a:p>
                      <a:pPr algn="l" fontAlgn="base"/>
                      <a:r>
                        <a:rPr lang="nl-NL" sz="1600" dirty="0">
                          <a:effectLst/>
                        </a:rPr>
                        <a:t>Doelgroepen in werkgebied stad en mens analyseren​</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kunt een analyse maken van de verschillende doelgroepen en je kent de demografische en culturelekenmerken per doelgroep. Je kunt voorbeelden geven van manieren waarop je met de belangrijkste groepen werkt als stad en </a:t>
                      </a:r>
                      <a:r>
                        <a:rPr lang="nl-NL" sz="1100" dirty="0" err="1">
                          <a:effectLst/>
                        </a:rPr>
                        <a:t>wijker</a:t>
                      </a:r>
                      <a:r>
                        <a:rPr lang="nl-NL" sz="1100" dirty="0">
                          <a:effectLst/>
                        </a:rPr>
                        <a:t>.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2697270336"/>
                  </a:ext>
                </a:extLst>
              </a:tr>
              <a:tr h="250472">
                <a:tc>
                  <a:txBody>
                    <a:bodyPr/>
                    <a:lstStyle/>
                    <a:p>
                      <a:pPr algn="l" fontAlgn="base"/>
                      <a:r>
                        <a:rPr lang="nl-NL" sz="1600" dirty="0">
                          <a:effectLst/>
                        </a:rPr>
                        <a:t>Duurzaamheid​</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kent het begrip en kan dit toelichten in de context van stad en wijk, op zowel op de fysieke als sociale kant.​</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1560182715"/>
                  </a:ext>
                </a:extLst>
              </a:tr>
              <a:tr h="250472">
                <a:tc>
                  <a:txBody>
                    <a:bodyPr/>
                    <a:lstStyle/>
                    <a:p>
                      <a:pPr algn="l" fontAlgn="base"/>
                      <a:r>
                        <a:rPr lang="nl-NL" sz="1600" dirty="0">
                          <a:effectLst/>
                        </a:rPr>
                        <a:t>Duurzaam consumeren​</a:t>
                      </a:r>
                      <a:endParaRPr lang="nl-NL" sz="1800" b="1" i="0" dirty="0">
                        <a:solidFill>
                          <a:srgbClr val="FFFFFF"/>
                        </a:solidFill>
                        <a:effectLst/>
                      </a:endParaRPr>
                    </a:p>
                  </a:txBody>
                  <a:tcPr marL="44785" marR="44785" marT="22392" marB="22392" anchor="ctr"/>
                </a:tc>
                <a:tc>
                  <a:txBody>
                    <a:bodyPr/>
                    <a:lstStyle/>
                    <a:p>
                      <a:pPr algn="l" fontAlgn="base"/>
                      <a:r>
                        <a:rPr lang="nl-NL" sz="1100">
                          <a:effectLst/>
                        </a:rPr>
                        <a:t>Je kent het begrip, kan vijf voorbeelden geven en uitleggen waarom dit voor het werkveld belangrijk is. ​</a:t>
                      </a:r>
                      <a:endParaRPr lang="nl-NL" sz="1800" b="0" i="0">
                        <a:solidFill>
                          <a:srgbClr val="000000"/>
                        </a:solidFill>
                        <a:effectLst/>
                      </a:endParaRPr>
                    </a:p>
                  </a:txBody>
                  <a:tcPr marL="44785" marR="44785" marT="22392" marB="22392"/>
                </a:tc>
                <a:extLst>
                  <a:ext uri="{0D108BD9-81ED-4DB2-BD59-A6C34878D82A}">
                    <a16:rowId xmlns:a16="http://schemas.microsoft.com/office/drawing/2014/main" val="2416495231"/>
                  </a:ext>
                </a:extLst>
              </a:tr>
              <a:tr h="250472">
                <a:tc>
                  <a:txBody>
                    <a:bodyPr/>
                    <a:lstStyle/>
                    <a:p>
                      <a:pPr algn="l" fontAlgn="base"/>
                      <a:r>
                        <a:rPr lang="nl-NL" sz="1600" dirty="0">
                          <a:effectLst/>
                        </a:rPr>
                        <a:t>Verzorgingsstaat​</a:t>
                      </a:r>
                      <a:endParaRPr lang="nl-NL" sz="1800" b="1" i="0" dirty="0">
                        <a:solidFill>
                          <a:srgbClr val="FFFFFF"/>
                        </a:solidFill>
                        <a:effectLst/>
                      </a:endParaRPr>
                    </a:p>
                  </a:txBody>
                  <a:tcPr marL="44785" marR="44785" marT="22392" marB="22392" anchor="ctr"/>
                </a:tc>
                <a:tc>
                  <a:txBody>
                    <a:bodyPr/>
                    <a:lstStyle/>
                    <a:p>
                      <a:pPr algn="l" fontAlgn="base"/>
                      <a:r>
                        <a:rPr lang="nl-NL" sz="1100">
                          <a:effectLst/>
                        </a:rPr>
                        <a:t>Je kent het begrip, kan het uitleggen, enkele voorbeelden geven,  plaatsen in de tijd en aangeven hoe de overgang naar de participatie samenleving is ontstaan.​</a:t>
                      </a:r>
                      <a:endParaRPr lang="nl-NL" sz="1800" b="0" i="0">
                        <a:solidFill>
                          <a:srgbClr val="000000"/>
                        </a:solidFill>
                        <a:effectLst/>
                      </a:endParaRPr>
                    </a:p>
                  </a:txBody>
                  <a:tcPr marL="44785" marR="44785" marT="22392" marB="22392"/>
                </a:tc>
                <a:extLst>
                  <a:ext uri="{0D108BD9-81ED-4DB2-BD59-A6C34878D82A}">
                    <a16:rowId xmlns:a16="http://schemas.microsoft.com/office/drawing/2014/main" val="906193149"/>
                  </a:ext>
                </a:extLst>
              </a:tr>
              <a:tr h="250472">
                <a:tc>
                  <a:txBody>
                    <a:bodyPr/>
                    <a:lstStyle/>
                    <a:p>
                      <a:pPr algn="l" fontAlgn="base"/>
                      <a:r>
                        <a:rPr lang="nl-NL" sz="1600" dirty="0">
                          <a:effectLst/>
                        </a:rPr>
                        <a:t>Participatie samenleving​</a:t>
                      </a:r>
                      <a:endParaRPr lang="nl-NL" sz="1800" b="1" i="0" dirty="0">
                        <a:solidFill>
                          <a:srgbClr val="FFFFFF"/>
                        </a:solidFill>
                        <a:effectLst/>
                      </a:endParaRPr>
                    </a:p>
                  </a:txBody>
                  <a:tcPr marL="44785" marR="44785" marT="22392" marB="22392" anchor="ctr"/>
                </a:tc>
                <a:tc>
                  <a:txBody>
                    <a:bodyPr/>
                    <a:lstStyle/>
                    <a:p>
                      <a:pPr algn="l" fontAlgn="base"/>
                      <a:r>
                        <a:rPr lang="nl-NL" sz="1100">
                          <a:effectLst/>
                        </a:rPr>
                        <a:t>Je kent het begrip, kan het uitleggen, plaatsen in de tijd en aangeven waarom dit voor stad &amp; wijk eenbelangrijke pijler is.​</a:t>
                      </a:r>
                      <a:endParaRPr lang="nl-NL" sz="1800" b="0" i="0">
                        <a:solidFill>
                          <a:srgbClr val="000000"/>
                        </a:solidFill>
                        <a:effectLst/>
                      </a:endParaRPr>
                    </a:p>
                  </a:txBody>
                  <a:tcPr marL="44785" marR="44785" marT="22392" marB="22392"/>
                </a:tc>
                <a:extLst>
                  <a:ext uri="{0D108BD9-81ED-4DB2-BD59-A6C34878D82A}">
                    <a16:rowId xmlns:a16="http://schemas.microsoft.com/office/drawing/2014/main" val="2373831739"/>
                  </a:ext>
                </a:extLst>
              </a:tr>
              <a:tr h="347877">
                <a:tc>
                  <a:txBody>
                    <a:bodyPr/>
                    <a:lstStyle/>
                    <a:p>
                      <a:pPr algn="l" fontAlgn="base"/>
                      <a:r>
                        <a:rPr lang="nl-NL" sz="1600" dirty="0">
                          <a:effectLst/>
                        </a:rPr>
                        <a:t>Vrijwilligerswerk​</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kent het begrip, kan uitleggen hoe vrijwilligerswerk in de afgelopen 50 jaar veranderd is, wat het verband is met de participatie samenleving en op welke manier je als stad en </a:t>
                      </a:r>
                      <a:r>
                        <a:rPr lang="nl-NL" sz="1100" dirty="0" err="1">
                          <a:effectLst/>
                        </a:rPr>
                        <a:t>wijker</a:t>
                      </a:r>
                      <a:r>
                        <a:rPr lang="nl-NL" sz="1100" dirty="0">
                          <a:effectLst/>
                        </a:rPr>
                        <a:t> met vrijwilligers werkt.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230219914"/>
                  </a:ext>
                </a:extLst>
              </a:tr>
              <a:tr h="347877">
                <a:tc>
                  <a:txBody>
                    <a:bodyPr/>
                    <a:lstStyle/>
                    <a:p>
                      <a:pPr algn="l" fontAlgn="base"/>
                      <a:r>
                        <a:rPr lang="nl-NL" sz="1600">
                          <a:effectLst/>
                        </a:rPr>
                        <a:t>Episodische vrijwilligers​</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Je kent het begrip, kan het plaatsen in de tijd, kan het toelichten aan de hand voor voorbeelden en uitleggen wat deze vorm van vrijwilligerswerk betekent voor het werken met vrijwilligers in de wijk.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543743881"/>
                  </a:ext>
                </a:extLst>
              </a:tr>
              <a:tr h="250472">
                <a:tc>
                  <a:txBody>
                    <a:bodyPr/>
                    <a:lstStyle/>
                    <a:p>
                      <a:pPr algn="l" fontAlgn="base"/>
                      <a:r>
                        <a:rPr lang="nl-NL" sz="1600">
                          <a:effectLst/>
                        </a:rPr>
                        <a:t>Traditionele vrijwilligers​</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Je kent het begrip, kan het toelichten aan de hand voor voorbeelden en uitleggen wat deze vorm van vrijwilligerswerk betekent voor het werken met vrijwilligers in de wijk.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723124195"/>
                  </a:ext>
                </a:extLst>
              </a:tr>
              <a:tr h="347877">
                <a:tc>
                  <a:txBody>
                    <a:bodyPr/>
                    <a:lstStyle/>
                    <a:p>
                      <a:pPr algn="l" fontAlgn="base"/>
                      <a:r>
                        <a:rPr lang="nl-NL" sz="1600">
                          <a:effectLst/>
                        </a:rPr>
                        <a:t>Geleide vrijwilligers​</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Je kent het begrip, kan het toelichten aan de hand van voorbeelden en kan uitleggen wat deze vorm van vrijwilligerswerk betekent voor het werken met vrijwilligers in de wijk.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358227627"/>
                  </a:ext>
                </a:extLst>
              </a:tr>
              <a:tr h="250472">
                <a:tc>
                  <a:txBody>
                    <a:bodyPr/>
                    <a:lstStyle/>
                    <a:p>
                      <a:pPr algn="l" fontAlgn="base"/>
                      <a:r>
                        <a:rPr lang="nl-NL" sz="1600" dirty="0">
                          <a:effectLst/>
                        </a:rPr>
                        <a:t>Vrijwilligersbeleid​</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kunt uitleggen waarom dit beleid belangrijk is, hoe het tot stand komt, welke onderdelen er in moeten en welke rol jij als stad en </a:t>
                      </a:r>
                      <a:r>
                        <a:rPr lang="nl-NL" sz="1100" dirty="0" err="1">
                          <a:effectLst/>
                        </a:rPr>
                        <a:t>wijker</a:t>
                      </a:r>
                      <a:r>
                        <a:rPr lang="nl-NL" sz="1100" dirty="0">
                          <a:effectLst/>
                        </a:rPr>
                        <a:t> hierin kan spelen.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3453669175"/>
                  </a:ext>
                </a:extLst>
              </a:tr>
              <a:tr h="250472">
                <a:tc>
                  <a:txBody>
                    <a:bodyPr/>
                    <a:lstStyle/>
                    <a:p>
                      <a:pPr algn="l" fontAlgn="base"/>
                      <a:r>
                        <a:rPr lang="nl-NL" sz="1600" dirty="0">
                          <a:effectLst/>
                        </a:rPr>
                        <a:t>SMART​</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kent dit model en kan het toepassen bij het formuleren van doelstellingen in beleid en in ondernemingsplan.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1925942467"/>
                  </a:ext>
                </a:extLst>
              </a:tr>
              <a:tr h="347877">
                <a:tc>
                  <a:txBody>
                    <a:bodyPr/>
                    <a:lstStyle/>
                    <a:p>
                      <a:pPr algn="l" fontAlgn="base"/>
                      <a:r>
                        <a:rPr lang="nl-NL" sz="1600">
                          <a:effectLst/>
                        </a:rPr>
                        <a:t>Ondernemen in de wijk ​</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Wat is sociaal ondernemerschap, hoe krijgt dat vorm, wat is het verschil met ‘gewoon ondernemen’, wat is belangrijk voor succesvol sociaal ondernemerschap en wat is de link met stad en wijk.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1943783717"/>
                  </a:ext>
                </a:extLst>
              </a:tr>
              <a:tr h="250472">
                <a:tc>
                  <a:txBody>
                    <a:bodyPr/>
                    <a:lstStyle/>
                    <a:p>
                      <a:pPr algn="l" fontAlgn="base"/>
                      <a:r>
                        <a:rPr lang="nl-NL" sz="1600">
                          <a:effectLst/>
                        </a:rPr>
                        <a:t>MVO &amp; Armoede​</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Je kunt uitleggen wat MVO is, wat het verband is met armoede en hoe dat vorm krijg in het werken in de wijken. ​</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1380028615"/>
                  </a:ext>
                </a:extLst>
              </a:tr>
              <a:tr h="250472">
                <a:tc>
                  <a:txBody>
                    <a:bodyPr/>
                    <a:lstStyle/>
                    <a:p>
                      <a:pPr algn="l" fontAlgn="base"/>
                      <a:r>
                        <a:rPr lang="nl-NL" sz="1600">
                          <a:effectLst/>
                        </a:rPr>
                        <a:t>MVO &amp; Biodiversiteit​</a:t>
                      </a:r>
                      <a:endParaRPr lang="nl-NL" sz="1800" b="1" i="0">
                        <a:solidFill>
                          <a:srgbClr val="FFFFFF"/>
                        </a:solidFill>
                        <a:effectLst/>
                      </a:endParaRPr>
                    </a:p>
                  </a:txBody>
                  <a:tcPr marL="44785" marR="44785" marT="22392" marB="22392" anchor="ctr"/>
                </a:tc>
                <a:tc>
                  <a:txBody>
                    <a:bodyPr/>
                    <a:lstStyle/>
                    <a:p>
                      <a:pPr algn="l" fontAlgn="base"/>
                      <a:r>
                        <a:rPr lang="nl-NL" sz="1100" dirty="0">
                          <a:effectLst/>
                        </a:rPr>
                        <a:t>Je kunt uitleggen wat MVO is, wat het verband is met biodiversiteit en hoe dat vorm krijg in het werken in de wijken.​</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4282330406"/>
                  </a:ext>
                </a:extLst>
              </a:tr>
              <a:tr h="250472">
                <a:tc>
                  <a:txBody>
                    <a:bodyPr/>
                    <a:lstStyle/>
                    <a:p>
                      <a:pPr algn="l" fontAlgn="base"/>
                      <a:r>
                        <a:rPr lang="nl-NL" sz="1600" dirty="0">
                          <a:effectLst/>
                        </a:rPr>
                        <a:t>MVO &amp; diversiteit​</a:t>
                      </a:r>
                      <a:endParaRPr lang="nl-NL" sz="1800" b="1" i="0" dirty="0">
                        <a:solidFill>
                          <a:srgbClr val="FFFFFF"/>
                        </a:solidFill>
                        <a:effectLst/>
                      </a:endParaRPr>
                    </a:p>
                  </a:txBody>
                  <a:tcPr marL="44785" marR="44785" marT="22392" marB="22392" anchor="ctr"/>
                </a:tc>
                <a:tc>
                  <a:txBody>
                    <a:bodyPr/>
                    <a:lstStyle/>
                    <a:p>
                      <a:pPr algn="l" fontAlgn="base"/>
                      <a:r>
                        <a:rPr lang="nl-NL" sz="1100" dirty="0">
                          <a:effectLst/>
                        </a:rPr>
                        <a:t>Je kunt uitleggen wat MVO is, wat het verband is met diversiteit (in de breedte) en hoe dat vorm krijg in het werken in de wijken.​</a:t>
                      </a:r>
                      <a:endParaRPr lang="nl-NL" sz="1800" b="0" i="0" dirty="0">
                        <a:solidFill>
                          <a:srgbClr val="000000"/>
                        </a:solidFill>
                        <a:effectLst/>
                      </a:endParaRPr>
                    </a:p>
                  </a:txBody>
                  <a:tcPr marL="44785" marR="44785" marT="22392" marB="22392"/>
                </a:tc>
                <a:extLst>
                  <a:ext uri="{0D108BD9-81ED-4DB2-BD59-A6C34878D82A}">
                    <a16:rowId xmlns:a16="http://schemas.microsoft.com/office/drawing/2014/main" val="3218510783"/>
                  </a:ext>
                </a:extLst>
              </a:tr>
            </a:tbl>
          </a:graphicData>
        </a:graphic>
      </p:graphicFrame>
    </p:spTree>
    <p:extLst>
      <p:ext uri="{BB962C8B-B14F-4D97-AF65-F5344CB8AC3E}">
        <p14:creationId xmlns:p14="http://schemas.microsoft.com/office/powerpoint/2010/main" val="59185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9" name="Rectangle 8">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05DB5078-D8EF-40BB-A597-C8BC6678F7C6}"/>
              </a:ext>
            </a:extLst>
          </p:cNvPr>
          <p:cNvPicPr>
            <a:picLocks noChangeAspect="1"/>
          </p:cNvPicPr>
          <p:nvPr/>
        </p:nvPicPr>
        <p:blipFill>
          <a:blip r:embed="rId4"/>
          <a:stretch>
            <a:fillRect/>
          </a:stretch>
        </p:blipFill>
        <p:spPr>
          <a:xfrm>
            <a:off x="965200" y="1171448"/>
            <a:ext cx="10261600" cy="451510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94100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09C82A-620E-41B1-BFCF-6F3E6EEAD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0149A-E2B4-4DD2-930E-BE0FFCD42363}">
  <ds:schemaRefs>
    <ds:schemaRef ds:uri="http://schemas.microsoft.com/sharepoint/v3/contenttype/forms"/>
  </ds:schemaRefs>
</ds:datastoreItem>
</file>

<file path=customXml/itemProps3.xml><?xml version="1.0" encoding="utf-8"?>
<ds:datastoreItem xmlns:ds="http://schemas.openxmlformats.org/officeDocument/2006/customXml" ds:itemID="{4C10E44B-F7C4-44AA-A812-8CA1CC84ABAE}">
  <ds:schemaRefs>
    <ds:schemaRef ds:uri="http://purl.org/dc/dcmitype/"/>
    <ds:schemaRef ds:uri="http://schemas.microsoft.com/office/infopath/2007/PartnerControls"/>
    <ds:schemaRef ds:uri="http://schemas.microsoft.com/office/2006/documentManagement/types"/>
    <ds:schemaRef ds:uri="34354c1b-6b8c-435b-ad50-990538c19557"/>
    <ds:schemaRef ds:uri="http://schemas.microsoft.com/office/2006/metadata/properties"/>
    <ds:schemaRef ds:uri="http://schemas.openxmlformats.org/package/2006/metadata/core-properties"/>
    <ds:schemaRef ds:uri="http://purl.org/dc/elements/1.1/"/>
    <ds:schemaRef ds:uri="47a28104-336f-447d-946e-e305ac2bcd4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TotalTime>
  <Words>981</Words>
  <Application>Microsoft Office PowerPoint</Application>
  <PresentationFormat>Breedbeeld</PresentationFormat>
  <Paragraphs>64</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Segoe UI</vt:lpstr>
      <vt:lpstr>Times New Roman</vt:lpstr>
      <vt:lpstr>Tw Cen MT</vt:lpstr>
      <vt:lpstr>Wingdings</vt:lpstr>
      <vt:lpstr>Circuit</vt:lpstr>
      <vt:lpstr>Laatste les Stad en wijk periode 2</vt:lpstr>
      <vt:lpstr>PowerPoint-presentatie</vt:lpstr>
      <vt:lpstr>Duurzaamheid,  duurzaam consumeren en sociale duurzaamheid</vt:lpstr>
      <vt:lpstr>PowerPoint-presentatie</vt:lpstr>
      <vt:lpstr>Sociale duurzaamheid</vt:lpstr>
      <vt:lpstr>PowerPoint-presentatie</vt:lpstr>
      <vt:lpstr>PowerPoint-presentatie</vt:lpstr>
      <vt:lpstr>PowerPoint-presentatie</vt:lpstr>
      <vt:lpstr>PowerPoint-presentatie</vt:lpstr>
      <vt:lpstr> Zelfstandig werken; succes met de laatste loodjes!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periode 2</dc:title>
  <dc:creator>Pascalle Cup</dc:creator>
  <cp:lastModifiedBy>Pascalle Cup</cp:lastModifiedBy>
  <cp:revision>2</cp:revision>
  <dcterms:created xsi:type="dcterms:W3CDTF">2020-01-22T09:29:22Z</dcterms:created>
  <dcterms:modified xsi:type="dcterms:W3CDTF">2020-01-22T10:34:20Z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